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pn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10" Type="http://schemas.openxmlformats.org/officeDocument/2006/relationships/image" Target="../media/image19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214466" y="7505811"/>
            <a:ext cx="264160" cy="248285"/>
            <a:chOff x="1214466" y="7505811"/>
            <a:chExt cx="264160" cy="2482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76537" y="7555396"/>
              <a:ext cx="101657" cy="18759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4466" y="7505811"/>
              <a:ext cx="217320" cy="248206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961162" y="7537293"/>
            <a:ext cx="316230" cy="208915"/>
          </a:xfrm>
          <a:custGeom>
            <a:avLst/>
            <a:gdLst/>
            <a:ahLst/>
            <a:cxnLst/>
            <a:rect l="l" t="t" r="r" b="b"/>
            <a:pathLst>
              <a:path w="316230" h="208915">
                <a:moveTo>
                  <a:pt x="280665" y="3"/>
                </a:moveTo>
                <a:lnTo>
                  <a:pt x="35359" y="3"/>
                </a:lnTo>
                <a:lnTo>
                  <a:pt x="11786" y="35816"/>
                </a:lnTo>
                <a:lnTo>
                  <a:pt x="0" y="80416"/>
                </a:lnTo>
                <a:lnTo>
                  <a:pt x="0" y="127946"/>
                </a:lnTo>
                <a:lnTo>
                  <a:pt x="11786" y="172547"/>
                </a:lnTo>
                <a:lnTo>
                  <a:pt x="35359" y="208360"/>
                </a:lnTo>
                <a:lnTo>
                  <a:pt x="280665" y="208360"/>
                </a:lnTo>
                <a:lnTo>
                  <a:pt x="304238" y="172547"/>
                </a:lnTo>
                <a:lnTo>
                  <a:pt x="316025" y="127946"/>
                </a:lnTo>
                <a:lnTo>
                  <a:pt x="316025" y="80416"/>
                </a:lnTo>
                <a:lnTo>
                  <a:pt x="304238" y="35816"/>
                </a:lnTo>
                <a:lnTo>
                  <a:pt x="280665" y="3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89541" y="7505811"/>
            <a:ext cx="137829" cy="248206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881237" y="6880233"/>
            <a:ext cx="5914390" cy="594360"/>
            <a:chOff x="881237" y="6880233"/>
            <a:chExt cx="5914390" cy="594360"/>
          </a:xfrm>
        </p:grpSpPr>
        <p:sp>
          <p:nvSpPr>
            <p:cNvPr id="8" name="object 8"/>
            <p:cNvSpPr/>
            <p:nvPr/>
          </p:nvSpPr>
          <p:spPr>
            <a:xfrm>
              <a:off x="3472037" y="7284124"/>
              <a:ext cx="3295015" cy="187960"/>
            </a:xfrm>
            <a:custGeom>
              <a:avLst/>
              <a:gdLst/>
              <a:ahLst/>
              <a:cxnLst/>
              <a:rect l="l" t="t" r="r" b="b"/>
              <a:pathLst>
                <a:path w="3295015" h="187959">
                  <a:moveTo>
                    <a:pt x="3261602" y="8"/>
                  </a:moveTo>
                  <a:lnTo>
                    <a:pt x="33161" y="8"/>
                  </a:lnTo>
                  <a:lnTo>
                    <a:pt x="8289" y="41755"/>
                  </a:lnTo>
                  <a:lnTo>
                    <a:pt x="-1" y="93804"/>
                  </a:lnTo>
                  <a:lnTo>
                    <a:pt x="8289" y="145853"/>
                  </a:lnTo>
                  <a:lnTo>
                    <a:pt x="33161" y="187600"/>
                  </a:lnTo>
                  <a:lnTo>
                    <a:pt x="3261602" y="187600"/>
                  </a:lnTo>
                  <a:lnTo>
                    <a:pt x="3286475" y="145853"/>
                  </a:lnTo>
                  <a:lnTo>
                    <a:pt x="3294765" y="93804"/>
                  </a:lnTo>
                  <a:lnTo>
                    <a:pt x="3286475" y="41755"/>
                  </a:lnTo>
                  <a:lnTo>
                    <a:pt x="3261602" y="8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057068" y="7266149"/>
              <a:ext cx="400050" cy="208915"/>
            </a:xfrm>
            <a:custGeom>
              <a:avLst/>
              <a:gdLst/>
              <a:ahLst/>
              <a:cxnLst/>
              <a:rect l="l" t="t" r="r" b="b"/>
              <a:pathLst>
                <a:path w="400050" h="208915">
                  <a:moveTo>
                    <a:pt x="35358" y="8"/>
                  </a:moveTo>
                  <a:lnTo>
                    <a:pt x="11785" y="35821"/>
                  </a:lnTo>
                  <a:lnTo>
                    <a:pt x="0" y="80422"/>
                  </a:lnTo>
                  <a:lnTo>
                    <a:pt x="0" y="127951"/>
                  </a:lnTo>
                  <a:lnTo>
                    <a:pt x="11785" y="172552"/>
                  </a:lnTo>
                  <a:lnTo>
                    <a:pt x="35358" y="208365"/>
                  </a:lnTo>
                  <a:lnTo>
                    <a:pt x="364846" y="208362"/>
                  </a:lnTo>
                  <a:lnTo>
                    <a:pt x="388122" y="173001"/>
                  </a:lnTo>
                  <a:lnTo>
                    <a:pt x="399759" y="128964"/>
                  </a:lnTo>
                  <a:lnTo>
                    <a:pt x="399759" y="82034"/>
                  </a:lnTo>
                  <a:lnTo>
                    <a:pt x="388122" y="37997"/>
                  </a:lnTo>
                  <a:lnTo>
                    <a:pt x="364846" y="2636"/>
                  </a:lnTo>
                  <a:lnTo>
                    <a:pt x="35358" y="8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2883901" y="7271562"/>
              <a:ext cx="151130" cy="189865"/>
            </a:xfrm>
            <a:custGeom>
              <a:avLst/>
              <a:gdLst/>
              <a:ahLst/>
              <a:cxnLst/>
              <a:rect l="l" t="t" r="r" b="b"/>
              <a:pathLst>
                <a:path w="151130" h="189865">
                  <a:moveTo>
                    <a:pt x="117163" y="8"/>
                  </a:moveTo>
                  <a:lnTo>
                    <a:pt x="33495" y="8"/>
                  </a:lnTo>
                  <a:lnTo>
                    <a:pt x="8373" y="42176"/>
                  </a:lnTo>
                  <a:lnTo>
                    <a:pt x="0" y="94750"/>
                  </a:lnTo>
                  <a:lnTo>
                    <a:pt x="8373" y="147324"/>
                  </a:lnTo>
                  <a:lnTo>
                    <a:pt x="33495" y="189491"/>
                  </a:lnTo>
                  <a:lnTo>
                    <a:pt x="117163" y="189491"/>
                  </a:lnTo>
                  <a:lnTo>
                    <a:pt x="142285" y="147324"/>
                  </a:lnTo>
                  <a:lnTo>
                    <a:pt x="150659" y="94750"/>
                  </a:lnTo>
                  <a:lnTo>
                    <a:pt x="142285" y="42176"/>
                  </a:lnTo>
                  <a:lnTo>
                    <a:pt x="117163" y="8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767787" y="7268777"/>
              <a:ext cx="137795" cy="205740"/>
            </a:xfrm>
            <a:custGeom>
              <a:avLst/>
              <a:gdLst/>
              <a:ahLst/>
              <a:cxnLst/>
              <a:rect l="l" t="t" r="r" b="b"/>
              <a:pathLst>
                <a:path w="137794" h="205740">
                  <a:moveTo>
                    <a:pt x="102578" y="8"/>
                  </a:moveTo>
                  <a:lnTo>
                    <a:pt x="34912" y="8"/>
                  </a:lnTo>
                  <a:lnTo>
                    <a:pt x="11637" y="35369"/>
                  </a:lnTo>
                  <a:lnTo>
                    <a:pt x="0" y="79406"/>
                  </a:lnTo>
                  <a:lnTo>
                    <a:pt x="0" y="126336"/>
                  </a:lnTo>
                  <a:lnTo>
                    <a:pt x="11637" y="170374"/>
                  </a:lnTo>
                  <a:lnTo>
                    <a:pt x="34912" y="205734"/>
                  </a:lnTo>
                  <a:lnTo>
                    <a:pt x="102578" y="205734"/>
                  </a:lnTo>
                  <a:lnTo>
                    <a:pt x="125854" y="170374"/>
                  </a:lnTo>
                  <a:lnTo>
                    <a:pt x="137491" y="126336"/>
                  </a:lnTo>
                  <a:lnTo>
                    <a:pt x="137491" y="79406"/>
                  </a:lnTo>
                  <a:lnTo>
                    <a:pt x="125854" y="35369"/>
                  </a:lnTo>
                  <a:lnTo>
                    <a:pt x="102578" y="8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779855" y="7181534"/>
              <a:ext cx="133350" cy="207645"/>
            </a:xfrm>
            <a:custGeom>
              <a:avLst/>
              <a:gdLst/>
              <a:ahLst/>
              <a:cxnLst/>
              <a:rect l="l" t="t" r="r" b="b"/>
              <a:pathLst>
                <a:path w="133350" h="207645">
                  <a:moveTo>
                    <a:pt x="97632" y="10"/>
                  </a:moveTo>
                  <a:lnTo>
                    <a:pt x="35148" y="10"/>
                  </a:lnTo>
                  <a:lnTo>
                    <a:pt x="11715" y="35610"/>
                  </a:lnTo>
                  <a:lnTo>
                    <a:pt x="0" y="79946"/>
                  </a:lnTo>
                  <a:lnTo>
                    <a:pt x="0" y="127194"/>
                  </a:lnTo>
                  <a:lnTo>
                    <a:pt x="11715" y="171529"/>
                  </a:lnTo>
                  <a:lnTo>
                    <a:pt x="35148" y="207129"/>
                  </a:lnTo>
                  <a:lnTo>
                    <a:pt x="97632" y="207129"/>
                  </a:lnTo>
                  <a:lnTo>
                    <a:pt x="121066" y="171529"/>
                  </a:lnTo>
                  <a:lnTo>
                    <a:pt x="132783" y="127194"/>
                  </a:lnTo>
                  <a:lnTo>
                    <a:pt x="132783" y="79946"/>
                  </a:lnTo>
                  <a:lnTo>
                    <a:pt x="121066" y="35610"/>
                  </a:lnTo>
                  <a:lnTo>
                    <a:pt x="97632" y="1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881227" y="6880237"/>
              <a:ext cx="5914390" cy="370840"/>
            </a:xfrm>
            <a:custGeom>
              <a:avLst/>
              <a:gdLst/>
              <a:ahLst/>
              <a:cxnLst/>
              <a:rect l="l" t="t" r="r" b="b"/>
              <a:pathLst>
                <a:path w="5914390" h="370840">
                  <a:moveTo>
                    <a:pt x="5914237" y="93802"/>
                  </a:moveTo>
                  <a:lnTo>
                    <a:pt x="5905957" y="41744"/>
                  </a:lnTo>
                  <a:lnTo>
                    <a:pt x="5881078" y="0"/>
                  </a:lnTo>
                  <a:lnTo>
                    <a:pt x="5549277" y="0"/>
                  </a:lnTo>
                  <a:lnTo>
                    <a:pt x="5524411" y="41744"/>
                  </a:lnTo>
                  <a:lnTo>
                    <a:pt x="5516118" y="93802"/>
                  </a:lnTo>
                  <a:lnTo>
                    <a:pt x="5524411" y="145846"/>
                  </a:lnTo>
                  <a:lnTo>
                    <a:pt x="5546433" y="182829"/>
                  </a:lnTo>
                  <a:lnTo>
                    <a:pt x="33172" y="182829"/>
                  </a:lnTo>
                  <a:lnTo>
                    <a:pt x="8293" y="224574"/>
                  </a:lnTo>
                  <a:lnTo>
                    <a:pt x="0" y="276631"/>
                  </a:lnTo>
                  <a:lnTo>
                    <a:pt x="8293" y="328676"/>
                  </a:lnTo>
                  <a:lnTo>
                    <a:pt x="33172" y="370433"/>
                  </a:lnTo>
                  <a:lnTo>
                    <a:pt x="5715724" y="370433"/>
                  </a:lnTo>
                  <a:lnTo>
                    <a:pt x="5740590" y="328676"/>
                  </a:lnTo>
                  <a:lnTo>
                    <a:pt x="5748883" y="276631"/>
                  </a:lnTo>
                  <a:lnTo>
                    <a:pt x="5740590" y="224574"/>
                  </a:lnTo>
                  <a:lnTo>
                    <a:pt x="5718556" y="187591"/>
                  </a:lnTo>
                  <a:lnTo>
                    <a:pt x="5881078" y="187591"/>
                  </a:lnTo>
                  <a:lnTo>
                    <a:pt x="5905957" y="145846"/>
                  </a:lnTo>
                  <a:lnTo>
                    <a:pt x="5914237" y="9380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/>
          <p:nvPr/>
        </p:nvSpPr>
        <p:spPr>
          <a:xfrm>
            <a:off x="881189" y="4263529"/>
            <a:ext cx="5913755" cy="739775"/>
          </a:xfrm>
          <a:custGeom>
            <a:avLst/>
            <a:gdLst/>
            <a:ahLst/>
            <a:cxnLst/>
            <a:rect l="l" t="t" r="r" b="b"/>
            <a:pathLst>
              <a:path w="5913755" h="739775">
                <a:moveTo>
                  <a:pt x="5913615" y="93789"/>
                </a:moveTo>
                <a:lnTo>
                  <a:pt x="5905322" y="41744"/>
                </a:lnTo>
                <a:lnTo>
                  <a:pt x="5880455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2194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12"/>
                </a:lnTo>
                <a:lnTo>
                  <a:pt x="32194" y="370357"/>
                </a:lnTo>
                <a:lnTo>
                  <a:pt x="8293" y="410489"/>
                </a:lnTo>
                <a:lnTo>
                  <a:pt x="0" y="462546"/>
                </a:lnTo>
                <a:lnTo>
                  <a:pt x="8293" y="514591"/>
                </a:lnTo>
                <a:lnTo>
                  <a:pt x="31737" y="553961"/>
                </a:lnTo>
                <a:lnTo>
                  <a:pt x="8293" y="593318"/>
                </a:lnTo>
                <a:lnTo>
                  <a:pt x="0" y="645375"/>
                </a:lnTo>
                <a:lnTo>
                  <a:pt x="8293" y="697420"/>
                </a:lnTo>
                <a:lnTo>
                  <a:pt x="33159" y="739165"/>
                </a:lnTo>
                <a:lnTo>
                  <a:pt x="502831" y="739165"/>
                </a:lnTo>
                <a:lnTo>
                  <a:pt x="527697" y="697420"/>
                </a:lnTo>
                <a:lnTo>
                  <a:pt x="535990" y="645375"/>
                </a:lnTo>
                <a:lnTo>
                  <a:pt x="527697" y="593318"/>
                </a:lnTo>
                <a:lnTo>
                  <a:pt x="505663" y="556336"/>
                </a:lnTo>
                <a:lnTo>
                  <a:pt x="5871045" y="556336"/>
                </a:lnTo>
                <a:lnTo>
                  <a:pt x="5895911" y="514591"/>
                </a:lnTo>
                <a:lnTo>
                  <a:pt x="5904204" y="462546"/>
                </a:lnTo>
                <a:lnTo>
                  <a:pt x="5895911" y="410489"/>
                </a:lnTo>
                <a:lnTo>
                  <a:pt x="5871045" y="368744"/>
                </a:lnTo>
                <a:lnTo>
                  <a:pt x="5791987" y="368744"/>
                </a:lnTo>
                <a:lnTo>
                  <a:pt x="5814949" y="330212"/>
                </a:lnTo>
                <a:lnTo>
                  <a:pt x="5823242" y="278168"/>
                </a:lnTo>
                <a:lnTo>
                  <a:pt x="5814949" y="226123"/>
                </a:lnTo>
                <a:lnTo>
                  <a:pt x="5791987" y="187591"/>
                </a:lnTo>
                <a:lnTo>
                  <a:pt x="5880455" y="187591"/>
                </a:lnTo>
                <a:lnTo>
                  <a:pt x="5905322" y="145846"/>
                </a:lnTo>
                <a:lnTo>
                  <a:pt x="5913615" y="93789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4150100" y="3844157"/>
            <a:ext cx="1306830" cy="194945"/>
          </a:xfrm>
          <a:custGeom>
            <a:avLst/>
            <a:gdLst/>
            <a:ahLst/>
            <a:cxnLst/>
            <a:rect l="l" t="t" r="r" b="b"/>
            <a:pathLst>
              <a:path w="1306829" h="194945">
                <a:moveTo>
                  <a:pt x="1273405" y="0"/>
                </a:moveTo>
                <a:lnTo>
                  <a:pt x="33025" y="0"/>
                </a:lnTo>
                <a:lnTo>
                  <a:pt x="11008" y="33449"/>
                </a:lnTo>
                <a:lnTo>
                  <a:pt x="0" y="75106"/>
                </a:lnTo>
                <a:lnTo>
                  <a:pt x="0" y="119499"/>
                </a:lnTo>
                <a:lnTo>
                  <a:pt x="11008" y="161156"/>
                </a:lnTo>
                <a:lnTo>
                  <a:pt x="33025" y="194605"/>
                </a:lnTo>
                <a:lnTo>
                  <a:pt x="1273405" y="194605"/>
                </a:lnTo>
                <a:lnTo>
                  <a:pt x="1295422" y="161156"/>
                </a:lnTo>
                <a:lnTo>
                  <a:pt x="1306430" y="119499"/>
                </a:lnTo>
                <a:lnTo>
                  <a:pt x="1306430" y="75106"/>
                </a:lnTo>
                <a:lnTo>
                  <a:pt x="1295422" y="33449"/>
                </a:lnTo>
                <a:lnTo>
                  <a:pt x="1273405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6" name="object 16"/>
          <p:cNvGrpSpPr/>
          <p:nvPr/>
        </p:nvGrpSpPr>
        <p:grpSpPr>
          <a:xfrm>
            <a:off x="3684417" y="2013204"/>
            <a:ext cx="212090" cy="217804"/>
            <a:chOff x="3684417" y="2013204"/>
            <a:chExt cx="212090" cy="217804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84417" y="2026489"/>
              <a:ext cx="177230" cy="20406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11003" y="2013204"/>
              <a:ext cx="85186" cy="118677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4789317" y="1613788"/>
            <a:ext cx="212090" cy="217804"/>
            <a:chOff x="4789317" y="1613788"/>
            <a:chExt cx="212090" cy="217804"/>
          </a:xfrm>
        </p:grpSpPr>
        <p:pic>
          <p:nvPicPr>
            <p:cNvPr id="20" name="object 20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89317" y="1627074"/>
              <a:ext cx="177230" cy="204062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15903" y="1613788"/>
              <a:ext cx="85186" cy="118677"/>
            </a:xfrm>
            <a:prstGeom prst="rect">
              <a:avLst/>
            </a:prstGeom>
          </p:spPr>
        </p:pic>
      </p:grpSp>
      <p:sp>
        <p:nvSpPr>
          <p:cNvPr id="22" name="object 22"/>
          <p:cNvSpPr/>
          <p:nvPr/>
        </p:nvSpPr>
        <p:spPr>
          <a:xfrm>
            <a:off x="3862181" y="2027848"/>
            <a:ext cx="1000760" cy="187960"/>
          </a:xfrm>
          <a:custGeom>
            <a:avLst/>
            <a:gdLst/>
            <a:ahLst/>
            <a:cxnLst/>
            <a:rect l="l" t="t" r="r" b="b"/>
            <a:pathLst>
              <a:path w="1000760" h="187960">
                <a:moveTo>
                  <a:pt x="967505" y="0"/>
                </a:moveTo>
                <a:lnTo>
                  <a:pt x="33161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8"/>
                </a:lnTo>
                <a:lnTo>
                  <a:pt x="33161" y="187596"/>
                </a:lnTo>
                <a:lnTo>
                  <a:pt x="967505" y="187596"/>
                </a:lnTo>
                <a:lnTo>
                  <a:pt x="992377" y="145848"/>
                </a:lnTo>
                <a:lnTo>
                  <a:pt x="1000667" y="93797"/>
                </a:lnTo>
                <a:lnTo>
                  <a:pt x="992377" y="41747"/>
                </a:lnTo>
                <a:lnTo>
                  <a:pt x="967505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3" name="object 23"/>
          <p:cNvGrpSpPr/>
          <p:nvPr/>
        </p:nvGrpSpPr>
        <p:grpSpPr>
          <a:xfrm>
            <a:off x="881140" y="1412121"/>
            <a:ext cx="5903595" cy="803275"/>
            <a:chOff x="881140" y="1412121"/>
            <a:chExt cx="5903595" cy="803275"/>
          </a:xfrm>
        </p:grpSpPr>
        <p:sp>
          <p:nvSpPr>
            <p:cNvPr id="24" name="object 24"/>
            <p:cNvSpPr/>
            <p:nvPr/>
          </p:nvSpPr>
          <p:spPr>
            <a:xfrm>
              <a:off x="881138" y="1811400"/>
              <a:ext cx="5903595" cy="404495"/>
            </a:xfrm>
            <a:custGeom>
              <a:avLst/>
              <a:gdLst/>
              <a:ahLst/>
              <a:cxnLst/>
              <a:rect l="l" t="t" r="r" b="b"/>
              <a:pathLst>
                <a:path w="5903595" h="404494">
                  <a:moveTo>
                    <a:pt x="2817342" y="310134"/>
                  </a:moveTo>
                  <a:lnTo>
                    <a:pt x="2809049" y="258089"/>
                  </a:lnTo>
                  <a:lnTo>
                    <a:pt x="2784170" y="216344"/>
                  </a:lnTo>
                  <a:lnTo>
                    <a:pt x="33159" y="216344"/>
                  </a:lnTo>
                  <a:lnTo>
                    <a:pt x="8280" y="258089"/>
                  </a:lnTo>
                  <a:lnTo>
                    <a:pt x="0" y="310134"/>
                  </a:lnTo>
                  <a:lnTo>
                    <a:pt x="8280" y="362191"/>
                  </a:lnTo>
                  <a:lnTo>
                    <a:pt x="33159" y="403936"/>
                  </a:lnTo>
                  <a:lnTo>
                    <a:pt x="2784170" y="403936"/>
                  </a:lnTo>
                  <a:lnTo>
                    <a:pt x="2809049" y="362191"/>
                  </a:lnTo>
                  <a:lnTo>
                    <a:pt x="2817342" y="310134"/>
                  </a:lnTo>
                  <a:close/>
                </a:path>
                <a:path w="5903595" h="404494">
                  <a:moveTo>
                    <a:pt x="5903480" y="93789"/>
                  </a:moveTo>
                  <a:lnTo>
                    <a:pt x="5895187" y="41744"/>
                  </a:lnTo>
                  <a:lnTo>
                    <a:pt x="5870321" y="0"/>
                  </a:lnTo>
                  <a:lnTo>
                    <a:pt x="33159" y="0"/>
                  </a:lnTo>
                  <a:lnTo>
                    <a:pt x="8280" y="41744"/>
                  </a:lnTo>
                  <a:lnTo>
                    <a:pt x="0" y="93789"/>
                  </a:lnTo>
                  <a:lnTo>
                    <a:pt x="8280" y="145846"/>
                  </a:lnTo>
                  <a:lnTo>
                    <a:pt x="33159" y="187591"/>
                  </a:lnTo>
                  <a:lnTo>
                    <a:pt x="5870321" y="187591"/>
                  </a:lnTo>
                  <a:lnTo>
                    <a:pt x="5895187" y="145846"/>
                  </a:lnTo>
                  <a:lnTo>
                    <a:pt x="5903480" y="93789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4999049" y="1626737"/>
              <a:ext cx="1699260" cy="194945"/>
            </a:xfrm>
            <a:custGeom>
              <a:avLst/>
              <a:gdLst/>
              <a:ahLst/>
              <a:cxnLst/>
              <a:rect l="l" t="t" r="r" b="b"/>
              <a:pathLst>
                <a:path w="1699259" h="194944">
                  <a:moveTo>
                    <a:pt x="1665824" y="0"/>
                  </a:moveTo>
                  <a:lnTo>
                    <a:pt x="33161" y="1823"/>
                  </a:lnTo>
                  <a:lnTo>
                    <a:pt x="8289" y="43571"/>
                  </a:lnTo>
                  <a:lnTo>
                    <a:pt x="0" y="95621"/>
                  </a:lnTo>
                  <a:lnTo>
                    <a:pt x="8289" y="147671"/>
                  </a:lnTo>
                  <a:lnTo>
                    <a:pt x="33161" y="189419"/>
                  </a:lnTo>
                  <a:lnTo>
                    <a:pt x="1665824" y="194607"/>
                  </a:lnTo>
                  <a:lnTo>
                    <a:pt x="1687841" y="161157"/>
                  </a:lnTo>
                  <a:lnTo>
                    <a:pt x="1698850" y="119500"/>
                  </a:lnTo>
                  <a:lnTo>
                    <a:pt x="1698850" y="75107"/>
                  </a:lnTo>
                  <a:lnTo>
                    <a:pt x="1687841" y="33449"/>
                  </a:lnTo>
                  <a:lnTo>
                    <a:pt x="1665824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881227" y="1412125"/>
              <a:ext cx="5788660" cy="404495"/>
            </a:xfrm>
            <a:custGeom>
              <a:avLst/>
              <a:gdLst/>
              <a:ahLst/>
              <a:cxnLst/>
              <a:rect l="l" t="t" r="r" b="b"/>
              <a:pathLst>
                <a:path w="5788659" h="404494">
                  <a:moveTo>
                    <a:pt x="3921988" y="310235"/>
                  </a:moveTo>
                  <a:lnTo>
                    <a:pt x="3913695" y="258191"/>
                  </a:lnTo>
                  <a:lnTo>
                    <a:pt x="3888816" y="216446"/>
                  </a:lnTo>
                  <a:lnTo>
                    <a:pt x="33172" y="216446"/>
                  </a:lnTo>
                  <a:lnTo>
                    <a:pt x="8293" y="258191"/>
                  </a:lnTo>
                  <a:lnTo>
                    <a:pt x="0" y="310235"/>
                  </a:lnTo>
                  <a:lnTo>
                    <a:pt x="8293" y="362292"/>
                  </a:lnTo>
                  <a:lnTo>
                    <a:pt x="33172" y="404037"/>
                  </a:lnTo>
                  <a:lnTo>
                    <a:pt x="3888816" y="404037"/>
                  </a:lnTo>
                  <a:lnTo>
                    <a:pt x="3913695" y="362292"/>
                  </a:lnTo>
                  <a:lnTo>
                    <a:pt x="3921988" y="310235"/>
                  </a:lnTo>
                  <a:close/>
                </a:path>
                <a:path w="5788659" h="404494">
                  <a:moveTo>
                    <a:pt x="5788545" y="93802"/>
                  </a:moveTo>
                  <a:lnTo>
                    <a:pt x="5780252" y="41744"/>
                  </a:lnTo>
                  <a:lnTo>
                    <a:pt x="5755373" y="0"/>
                  </a:lnTo>
                  <a:lnTo>
                    <a:pt x="33172" y="0"/>
                  </a:lnTo>
                  <a:lnTo>
                    <a:pt x="8293" y="41744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3172" y="187604"/>
                  </a:lnTo>
                  <a:lnTo>
                    <a:pt x="5755373" y="187604"/>
                  </a:lnTo>
                  <a:lnTo>
                    <a:pt x="5780252" y="145846"/>
                  </a:lnTo>
                  <a:lnTo>
                    <a:pt x="5788545" y="9380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/>
          <p:cNvSpPr/>
          <p:nvPr/>
        </p:nvSpPr>
        <p:spPr>
          <a:xfrm>
            <a:off x="881218" y="2396603"/>
            <a:ext cx="4862830" cy="187960"/>
          </a:xfrm>
          <a:custGeom>
            <a:avLst/>
            <a:gdLst/>
            <a:ahLst/>
            <a:cxnLst/>
            <a:rect l="l" t="t" r="r" b="b"/>
            <a:pathLst>
              <a:path w="4862830" h="187960">
                <a:moveTo>
                  <a:pt x="4829092" y="0"/>
                </a:moveTo>
                <a:lnTo>
                  <a:pt x="33163" y="0"/>
                </a:lnTo>
                <a:lnTo>
                  <a:pt x="8290" y="41745"/>
                </a:lnTo>
                <a:lnTo>
                  <a:pt x="0" y="93793"/>
                </a:lnTo>
                <a:lnTo>
                  <a:pt x="8290" y="145842"/>
                </a:lnTo>
                <a:lnTo>
                  <a:pt x="33163" y="187587"/>
                </a:lnTo>
                <a:lnTo>
                  <a:pt x="4829092" y="187587"/>
                </a:lnTo>
                <a:lnTo>
                  <a:pt x="4853963" y="145842"/>
                </a:lnTo>
                <a:lnTo>
                  <a:pt x="4862254" y="93793"/>
                </a:lnTo>
                <a:lnTo>
                  <a:pt x="4853963" y="41745"/>
                </a:lnTo>
                <a:lnTo>
                  <a:pt x="4829092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8" name="object 28"/>
          <p:cNvGrpSpPr/>
          <p:nvPr/>
        </p:nvGrpSpPr>
        <p:grpSpPr>
          <a:xfrm>
            <a:off x="780288" y="850391"/>
            <a:ext cx="6096000" cy="474345"/>
            <a:chOff x="780288" y="850391"/>
            <a:chExt cx="6096000" cy="474345"/>
          </a:xfrm>
        </p:grpSpPr>
        <p:pic>
          <p:nvPicPr>
            <p:cNvPr id="29" name="object 2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0288" y="850391"/>
              <a:ext cx="2915411" cy="473963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896112" y="1210055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/>
          <p:cNvSpPr/>
          <p:nvPr/>
        </p:nvSpPr>
        <p:spPr>
          <a:xfrm>
            <a:off x="881176" y="7972945"/>
            <a:ext cx="5746750" cy="372110"/>
          </a:xfrm>
          <a:custGeom>
            <a:avLst/>
            <a:gdLst/>
            <a:ahLst/>
            <a:cxnLst/>
            <a:rect l="l" t="t" r="r" b="b"/>
            <a:pathLst>
              <a:path w="5746750" h="372109">
                <a:moveTo>
                  <a:pt x="5746712" y="93789"/>
                </a:moveTo>
                <a:lnTo>
                  <a:pt x="5738431" y="41744"/>
                </a:lnTo>
                <a:lnTo>
                  <a:pt x="5713552" y="0"/>
                </a:lnTo>
                <a:lnTo>
                  <a:pt x="720445" y="0"/>
                </a:lnTo>
                <a:lnTo>
                  <a:pt x="695566" y="41744"/>
                </a:lnTo>
                <a:lnTo>
                  <a:pt x="687285" y="93789"/>
                </a:lnTo>
                <a:lnTo>
                  <a:pt x="695566" y="145846"/>
                </a:lnTo>
                <a:lnTo>
                  <a:pt x="718515" y="184365"/>
                </a:lnTo>
                <a:lnTo>
                  <a:pt x="33159" y="184365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12"/>
                </a:lnTo>
                <a:lnTo>
                  <a:pt x="33159" y="371970"/>
                </a:lnTo>
                <a:lnTo>
                  <a:pt x="5577522" y="371970"/>
                </a:lnTo>
                <a:lnTo>
                  <a:pt x="5602402" y="330212"/>
                </a:lnTo>
                <a:lnTo>
                  <a:pt x="5610695" y="278168"/>
                </a:lnTo>
                <a:lnTo>
                  <a:pt x="5602402" y="226123"/>
                </a:lnTo>
                <a:lnTo>
                  <a:pt x="5579440" y="187591"/>
                </a:lnTo>
                <a:lnTo>
                  <a:pt x="5713552" y="187591"/>
                </a:lnTo>
                <a:lnTo>
                  <a:pt x="5738431" y="145846"/>
                </a:lnTo>
                <a:lnTo>
                  <a:pt x="5746712" y="93789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 txBox="1"/>
          <p:nvPr/>
        </p:nvSpPr>
        <p:spPr>
          <a:xfrm>
            <a:off x="838102" y="900176"/>
            <a:ext cx="5990590" cy="2637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762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2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1-6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 Vector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Functions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00">
              <a:latin typeface="Calibri"/>
              <a:cs typeface="Calibri"/>
            </a:endParaRPr>
          </a:p>
          <a:p>
            <a:pPr algn="just" marL="76200" marR="68580">
              <a:lnSpc>
                <a:spcPct val="114300"/>
              </a:lnSpc>
            </a:pP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first saw vector functions back when we were looking 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Equation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of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Lines</a:t>
            </a:r>
            <a:r>
              <a:rPr dirty="0" sz="1100" spc="-5">
                <a:latin typeface="Calibri"/>
                <a:cs typeface="Calibri"/>
              </a:rPr>
              <a:t>. In that section we </a:t>
            </a:r>
            <a:r>
              <a:rPr dirty="0" sz="1100">
                <a:latin typeface="Calibri"/>
                <a:cs typeface="Calibri"/>
              </a:rPr>
              <a:t> talked </a:t>
            </a:r>
            <a:r>
              <a:rPr dirty="0" sz="1100" spc="-5">
                <a:latin typeface="Calibri"/>
                <a:cs typeface="Calibri"/>
              </a:rPr>
              <a:t>about them because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wrote </a:t>
            </a:r>
            <a:r>
              <a:rPr dirty="0" sz="1100">
                <a:latin typeface="Calibri"/>
                <a:cs typeface="Calibri"/>
              </a:rPr>
              <a:t>down the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>
                <a:latin typeface="Calibri"/>
                <a:cs typeface="Calibri"/>
              </a:rPr>
              <a:t>of a </a:t>
            </a:r>
            <a:r>
              <a:rPr dirty="0" sz="1100" spc="-5">
                <a:latin typeface="Calibri"/>
                <a:cs typeface="Calibri"/>
              </a:rPr>
              <a:t>line in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 </a:t>
            </a:r>
            <a:r>
              <a:rPr dirty="0" sz="1100" spc="-5">
                <a:latin typeface="Calibri"/>
                <a:cs typeface="Calibri"/>
              </a:rPr>
              <a:t>in terms of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 b="1">
                <a:latin typeface="Calibri"/>
                <a:cs typeface="Calibri"/>
              </a:rPr>
              <a:t>vector function 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(sometimes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vector-valued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function</a:t>
            </a:r>
            <a:r>
              <a:rPr dirty="0" sz="1100" spc="-5">
                <a:latin typeface="Calibri"/>
                <a:cs typeface="Calibri"/>
              </a:rPr>
              <a:t>).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closer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endParaRPr sz="1100">
              <a:latin typeface="Calibri"/>
              <a:cs typeface="Calibri"/>
            </a:endParaRPr>
          </a:p>
          <a:p>
            <a:pPr algn="just" marL="76200">
              <a:lnSpc>
                <a:spcPct val="100000"/>
              </a:lnSpc>
              <a:spcBef>
                <a:spcPts val="30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 lines.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50">
              <a:latin typeface="Calibri"/>
              <a:cs typeface="Calibri"/>
            </a:endParaRPr>
          </a:p>
          <a:p>
            <a:pPr marL="76200" marR="59690">
              <a:lnSpc>
                <a:spcPct val="109700"/>
              </a:lnSpc>
            </a:pP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takes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>
                <a:latin typeface="Calibri"/>
                <a:cs typeface="Calibri"/>
              </a:rPr>
              <a:t>more 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returns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vector.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spend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this 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 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places </a:t>
            </a: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-5">
                <a:latin typeface="Calibri"/>
                <a:cs typeface="Calibri"/>
              </a:rPr>
              <a:t> vector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briefly look at </a:t>
            </a:r>
            <a:r>
              <a:rPr dirty="0" sz="1100">
                <a:latin typeface="Calibri"/>
                <a:cs typeface="Calibri"/>
              </a:rPr>
              <a:t> vector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variables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Calibri"/>
              <a:cs typeface="Calibri"/>
            </a:endParaRPr>
          </a:p>
          <a:p>
            <a:pPr algn="just" marL="762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A vector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90">
                <a:latin typeface="Calibri"/>
                <a:cs typeface="Calibri"/>
              </a:rPr>
              <a:t> </a:t>
            </a:r>
            <a:r>
              <a:rPr dirty="0" sz="1200" spc="95">
                <a:latin typeface="Tahoma"/>
                <a:cs typeface="Tahoma"/>
              </a:rPr>
              <a:t>ℝ</a:t>
            </a:r>
            <a:r>
              <a:rPr dirty="0" baseline="43650" sz="1050" spc="142">
                <a:latin typeface="Times New Roman"/>
                <a:cs typeface="Times New Roman"/>
              </a:rPr>
              <a:t>2</a:t>
            </a:r>
            <a:r>
              <a:rPr dirty="0" baseline="43650" sz="1050" spc="47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359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946288" y="3577485"/>
            <a:ext cx="43180" cy="208915"/>
            <a:chOff x="1946288" y="3577485"/>
            <a:chExt cx="43180" cy="208915"/>
          </a:xfrm>
        </p:grpSpPr>
        <p:sp>
          <p:nvSpPr>
            <p:cNvPr id="34" name="object 34"/>
            <p:cNvSpPr/>
            <p:nvPr/>
          </p:nvSpPr>
          <p:spPr>
            <a:xfrm>
              <a:off x="1950053" y="3581250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21" y="0"/>
                  </a:moveTo>
                  <a:lnTo>
                    <a:pt x="0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1950053" y="3681856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21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6" name="object 36"/>
          <p:cNvGrpSpPr/>
          <p:nvPr/>
        </p:nvGrpSpPr>
        <p:grpSpPr>
          <a:xfrm>
            <a:off x="2650345" y="3577485"/>
            <a:ext cx="43180" cy="208915"/>
            <a:chOff x="2650345" y="3577485"/>
            <a:chExt cx="43180" cy="208915"/>
          </a:xfrm>
        </p:grpSpPr>
        <p:sp>
          <p:nvSpPr>
            <p:cNvPr id="37" name="object 37"/>
            <p:cNvSpPr/>
            <p:nvPr/>
          </p:nvSpPr>
          <p:spPr>
            <a:xfrm>
              <a:off x="2654109" y="3581250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21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2654109" y="3681856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21" y="0"/>
                  </a:moveTo>
                  <a:lnTo>
                    <a:pt x="0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9" name="object 39"/>
          <p:cNvGrpSpPr/>
          <p:nvPr/>
        </p:nvGrpSpPr>
        <p:grpSpPr>
          <a:xfrm>
            <a:off x="4701397" y="3577485"/>
            <a:ext cx="43180" cy="208915"/>
            <a:chOff x="4701397" y="3577485"/>
            <a:chExt cx="43180" cy="208915"/>
          </a:xfrm>
        </p:grpSpPr>
        <p:sp>
          <p:nvSpPr>
            <p:cNvPr id="40" name="object 40"/>
            <p:cNvSpPr/>
            <p:nvPr/>
          </p:nvSpPr>
          <p:spPr>
            <a:xfrm>
              <a:off x="4705162" y="3581250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21" y="0"/>
                  </a:moveTo>
                  <a:lnTo>
                    <a:pt x="0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4705162" y="3681856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21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2" name="object 42"/>
          <p:cNvGrpSpPr/>
          <p:nvPr/>
        </p:nvGrpSpPr>
        <p:grpSpPr>
          <a:xfrm>
            <a:off x="5738829" y="3577485"/>
            <a:ext cx="43180" cy="208915"/>
            <a:chOff x="5738829" y="3577485"/>
            <a:chExt cx="43180" cy="208915"/>
          </a:xfrm>
        </p:grpSpPr>
        <p:sp>
          <p:nvSpPr>
            <p:cNvPr id="43" name="object 43"/>
            <p:cNvSpPr/>
            <p:nvPr/>
          </p:nvSpPr>
          <p:spPr>
            <a:xfrm>
              <a:off x="5742594" y="3581250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21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5742594" y="3681856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21" y="0"/>
                  </a:moveTo>
                  <a:lnTo>
                    <a:pt x="0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5" name="object 45"/>
          <p:cNvSpPr txBox="1"/>
          <p:nvPr/>
        </p:nvSpPr>
        <p:spPr>
          <a:xfrm>
            <a:off x="1516669" y="3520791"/>
            <a:ext cx="4227195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67330" algn="l"/>
              </a:tabLst>
            </a:pPr>
            <a:r>
              <a:rPr dirty="0" baseline="4830" sz="1725" spc="22" i="1">
                <a:latin typeface="Times New Roman"/>
                <a:cs typeface="Times New Roman"/>
              </a:rPr>
              <a:t>r</a:t>
            </a:r>
            <a:r>
              <a:rPr dirty="0" baseline="4830" sz="1725" spc="-37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 </a:t>
            </a:r>
            <a:r>
              <a:rPr dirty="0" baseline="4830" sz="1725" spc="14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16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g</a:t>
            </a:r>
            <a:r>
              <a:rPr dirty="0" baseline="4830" sz="1725" spc="-127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baseline="4830" sz="1725" spc="22" i="1">
                <a:latin typeface="Times New Roman"/>
                <a:cs typeface="Times New Roman"/>
              </a:rPr>
              <a:t>r</a:t>
            </a:r>
            <a:r>
              <a:rPr dirty="0" baseline="4830" sz="1725" spc="-30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 </a:t>
            </a:r>
            <a:r>
              <a:rPr dirty="0" baseline="4830" sz="1725" spc="14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16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g</a:t>
            </a:r>
            <a:r>
              <a:rPr dirty="0" baseline="4830" sz="1725" spc="-127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09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h</a:t>
            </a:r>
            <a:r>
              <a:rPr dirty="0" baseline="4830" sz="1725" spc="-240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526590" y="3462463"/>
            <a:ext cx="2843530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767330" algn="l"/>
              </a:tabLst>
            </a:pPr>
            <a:r>
              <a:rPr dirty="0" sz="1150" spc="-660">
                <a:latin typeface="Tahoma"/>
                <a:cs typeface="Tahoma"/>
              </a:rPr>
              <a:t>→</a:t>
            </a:r>
            <a:r>
              <a:rPr dirty="0" sz="1150" spc="-660">
                <a:latin typeface="Tahoma"/>
                <a:cs typeface="Tahoma"/>
              </a:rPr>
              <a:t>	</a:t>
            </a: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01657" y="3785147"/>
            <a:ext cx="5873115" cy="16014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 spc="-7">
                <a:latin typeface="Calibri"/>
                <a:cs typeface="Calibri"/>
              </a:rPr>
              <a:t>respectively,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where</a:t>
            </a:r>
            <a:r>
              <a:rPr dirty="0" baseline="5050" sz="1650" spc="23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7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7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 </a:t>
            </a:r>
            <a:r>
              <a:rPr dirty="0" baseline="4629" sz="1800" spc="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8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284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called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 spc="-7" b="1">
                <a:latin typeface="Calibri"/>
                <a:cs typeface="Calibri"/>
              </a:rPr>
              <a:t>component</a:t>
            </a:r>
            <a:r>
              <a:rPr dirty="0" baseline="5050" sz="1650" b="1">
                <a:latin typeface="Calibri"/>
                <a:cs typeface="Calibri"/>
              </a:rPr>
              <a:t> </a:t>
            </a:r>
            <a:r>
              <a:rPr dirty="0" baseline="5050" sz="1650" spc="-7" b="1">
                <a:latin typeface="Calibri"/>
                <a:cs typeface="Calibri"/>
              </a:rPr>
              <a:t>functions</a:t>
            </a:r>
            <a:r>
              <a:rPr dirty="0" baseline="5050" sz="1650" spc="-7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12700" marR="5080">
              <a:lnSpc>
                <a:spcPct val="109700"/>
              </a:lnSpc>
              <a:spcBef>
                <a:spcPts val="166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main </a:t>
            </a:r>
            <a:r>
              <a:rPr dirty="0" sz="1100" spc="-5">
                <a:latin typeface="Calibri"/>
                <a:cs typeface="Calibri"/>
              </a:rPr>
              <a:t>idea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 </a:t>
            </a:r>
            <a:r>
              <a:rPr dirty="0" sz="1100" spc="-5">
                <a:latin typeface="Calibri"/>
                <a:cs typeface="Calibri"/>
              </a:rPr>
              <a:t>talk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briefly about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domain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 of</a:t>
            </a:r>
            <a:r>
              <a:rPr dirty="0" sz="1100" spc="-5">
                <a:latin typeface="Calibri"/>
                <a:cs typeface="Calibri"/>
              </a:rPr>
              <a:t> 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which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00">
              <a:latin typeface="Calibri"/>
              <a:cs typeface="Calibri"/>
            </a:endParaRPr>
          </a:p>
          <a:p>
            <a:pPr marL="83820">
              <a:lnSpc>
                <a:spcPct val="100000"/>
              </a:lnSpc>
              <a:spcBef>
                <a:spcPts val="5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1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domain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3250295" y="5406558"/>
            <a:ext cx="47625" cy="255270"/>
            <a:chOff x="3250295" y="5406558"/>
            <a:chExt cx="47625" cy="255270"/>
          </a:xfrm>
        </p:grpSpPr>
        <p:sp>
          <p:nvSpPr>
            <p:cNvPr id="49" name="object 49"/>
            <p:cNvSpPr/>
            <p:nvPr/>
          </p:nvSpPr>
          <p:spPr>
            <a:xfrm>
              <a:off x="3254058" y="5410321"/>
              <a:ext cx="40005" cy="123825"/>
            </a:xfrm>
            <a:custGeom>
              <a:avLst/>
              <a:gdLst/>
              <a:ahLst/>
              <a:cxnLst/>
              <a:rect l="l" t="t" r="r" b="b"/>
              <a:pathLst>
                <a:path w="40004" h="123825">
                  <a:moveTo>
                    <a:pt x="39605" y="0"/>
                  </a:moveTo>
                  <a:lnTo>
                    <a:pt x="0" y="123825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3254059" y="5534146"/>
              <a:ext cx="40005" cy="123825"/>
            </a:xfrm>
            <a:custGeom>
              <a:avLst/>
              <a:gdLst/>
              <a:ahLst/>
              <a:cxnLst/>
              <a:rect l="l" t="t" r="r" b="b"/>
              <a:pathLst>
                <a:path w="40004" h="123825">
                  <a:moveTo>
                    <a:pt x="0" y="0"/>
                  </a:moveTo>
                  <a:lnTo>
                    <a:pt x="39605" y="123825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1" name="object 51"/>
          <p:cNvGrpSpPr/>
          <p:nvPr/>
        </p:nvGrpSpPr>
        <p:grpSpPr>
          <a:xfrm>
            <a:off x="4220428" y="5406558"/>
            <a:ext cx="398145" cy="255270"/>
            <a:chOff x="4220428" y="5406558"/>
            <a:chExt cx="398145" cy="255270"/>
          </a:xfrm>
        </p:grpSpPr>
        <p:sp>
          <p:nvSpPr>
            <p:cNvPr id="52" name="object 52"/>
            <p:cNvSpPr/>
            <p:nvPr/>
          </p:nvSpPr>
          <p:spPr>
            <a:xfrm>
              <a:off x="4221616" y="5525812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89">
                  <a:moveTo>
                    <a:pt x="0" y="8731"/>
                  </a:moveTo>
                  <a:lnTo>
                    <a:pt x="154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4237062" y="5525812"/>
              <a:ext cx="36830" cy="60960"/>
            </a:xfrm>
            <a:custGeom>
              <a:avLst/>
              <a:gdLst/>
              <a:ahLst/>
              <a:cxnLst/>
              <a:rect l="l" t="t" r="r" b="b"/>
              <a:pathLst>
                <a:path w="36829" h="60960">
                  <a:moveTo>
                    <a:pt x="0" y="0"/>
                  </a:moveTo>
                  <a:lnTo>
                    <a:pt x="36832" y="6072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4273895" y="5425800"/>
              <a:ext cx="40640" cy="161290"/>
            </a:xfrm>
            <a:custGeom>
              <a:avLst/>
              <a:gdLst/>
              <a:ahLst/>
              <a:cxnLst/>
              <a:rect l="l" t="t" r="r" b="b"/>
              <a:pathLst>
                <a:path w="40639" h="161289">
                  <a:moveTo>
                    <a:pt x="0" y="160734"/>
                  </a:moveTo>
                  <a:lnTo>
                    <a:pt x="4039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4314293" y="5425800"/>
              <a:ext cx="242570" cy="0"/>
            </a:xfrm>
            <a:custGeom>
              <a:avLst/>
              <a:gdLst/>
              <a:ahLst/>
              <a:cxnLst/>
              <a:rect l="l" t="t" r="r" b="b"/>
              <a:pathLst>
                <a:path w="242570" h="0">
                  <a:moveTo>
                    <a:pt x="0" y="0"/>
                  </a:moveTo>
                  <a:lnTo>
                    <a:pt x="24198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4220428" y="5422227"/>
              <a:ext cx="335915" cy="164465"/>
            </a:xfrm>
            <a:custGeom>
              <a:avLst/>
              <a:gdLst/>
              <a:ahLst/>
              <a:cxnLst/>
              <a:rect l="l" t="t" r="r" b="b"/>
              <a:pathLst>
                <a:path w="335914" h="164464">
                  <a:moveTo>
                    <a:pt x="57427" y="164306"/>
                  </a:moveTo>
                  <a:lnTo>
                    <a:pt x="49902" y="164306"/>
                  </a:lnTo>
                  <a:lnTo>
                    <a:pt x="12674" y="108347"/>
                  </a:lnTo>
                  <a:lnTo>
                    <a:pt x="2376" y="114697"/>
                  </a:lnTo>
                  <a:lnTo>
                    <a:pt x="0" y="110331"/>
                  </a:lnTo>
                  <a:lnTo>
                    <a:pt x="20991" y="98822"/>
                  </a:lnTo>
                  <a:lnTo>
                    <a:pt x="53863" y="148431"/>
                  </a:lnTo>
                  <a:lnTo>
                    <a:pt x="91091" y="0"/>
                  </a:lnTo>
                  <a:lnTo>
                    <a:pt x="335853" y="0"/>
                  </a:lnTo>
                  <a:lnTo>
                    <a:pt x="335853" y="7541"/>
                  </a:lnTo>
                  <a:lnTo>
                    <a:pt x="96636" y="7541"/>
                  </a:lnTo>
                  <a:lnTo>
                    <a:pt x="57427" y="1643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4574897" y="5410321"/>
              <a:ext cx="40005" cy="123825"/>
            </a:xfrm>
            <a:custGeom>
              <a:avLst/>
              <a:gdLst/>
              <a:ahLst/>
              <a:cxnLst/>
              <a:rect l="l" t="t" r="r" b="b"/>
              <a:pathLst>
                <a:path w="40004" h="123825">
                  <a:moveTo>
                    <a:pt x="0" y="0"/>
                  </a:moveTo>
                  <a:lnTo>
                    <a:pt x="39605" y="123825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4574897" y="5534146"/>
              <a:ext cx="40005" cy="123825"/>
            </a:xfrm>
            <a:custGeom>
              <a:avLst/>
              <a:gdLst/>
              <a:ahLst/>
              <a:cxnLst/>
              <a:rect l="l" t="t" r="r" b="b"/>
              <a:pathLst>
                <a:path w="40004" h="123825">
                  <a:moveTo>
                    <a:pt x="39605" y="0"/>
                  </a:moveTo>
                  <a:lnTo>
                    <a:pt x="0" y="123825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9" name="object 59"/>
          <p:cNvSpPr txBox="1"/>
          <p:nvPr/>
        </p:nvSpPr>
        <p:spPr>
          <a:xfrm>
            <a:off x="2834243" y="5371035"/>
            <a:ext cx="137795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217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t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4316238" y="5407152"/>
            <a:ext cx="2603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2844144" y="5311903"/>
            <a:ext cx="755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914400" y="5195303"/>
            <a:ext cx="5943600" cy="1511935"/>
          </a:xfrm>
          <a:custGeom>
            <a:avLst/>
            <a:gdLst/>
            <a:ahLst/>
            <a:cxnLst/>
            <a:rect l="l" t="t" r="r" b="b"/>
            <a:pathLst>
              <a:path w="5943600" h="1511934">
                <a:moveTo>
                  <a:pt x="5943600" y="0"/>
                </a:moveTo>
                <a:lnTo>
                  <a:pt x="5937516" y="0"/>
                </a:lnTo>
                <a:lnTo>
                  <a:pt x="5937504" y="6108"/>
                </a:lnTo>
                <a:lnTo>
                  <a:pt x="5937504" y="1505724"/>
                </a:lnTo>
                <a:lnTo>
                  <a:pt x="6096" y="1505724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0" y="1505724"/>
                </a:lnTo>
                <a:lnTo>
                  <a:pt x="0" y="1511820"/>
                </a:lnTo>
                <a:lnTo>
                  <a:pt x="6096" y="1511820"/>
                </a:lnTo>
                <a:lnTo>
                  <a:pt x="5937504" y="1511820"/>
                </a:lnTo>
                <a:lnTo>
                  <a:pt x="5943600" y="1511820"/>
                </a:lnTo>
                <a:lnTo>
                  <a:pt x="5943600" y="1505724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 txBox="1"/>
          <p:nvPr/>
        </p:nvSpPr>
        <p:spPr>
          <a:xfrm>
            <a:off x="901700" y="5654997"/>
            <a:ext cx="5874385" cy="141033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83820">
              <a:lnSpc>
                <a:spcPct val="100000"/>
              </a:lnSpc>
              <a:spcBef>
                <a:spcPts val="18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83820" marR="70485">
              <a:lnSpc>
                <a:spcPct val="105800"/>
              </a:lnSpc>
              <a:spcBef>
                <a:spcPts val="35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component is defined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’s.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second component is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spc="-5">
                <a:latin typeface="Calibri"/>
                <a:cs typeface="Calibri"/>
              </a:rPr>
              <a:t>defined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 </a:t>
            </a:r>
            <a:r>
              <a:rPr dirty="0" sz="1200" spc="-10">
                <a:latin typeface="Symbol"/>
                <a:cs typeface="Symbol"/>
              </a:rPr>
              <a:t></a:t>
            </a:r>
            <a:r>
              <a:rPr dirty="0" sz="1200" spc="-10">
                <a:latin typeface="Times New Roman"/>
                <a:cs typeface="Times New Roman"/>
              </a:rPr>
              <a:t> 4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third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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Symbol"/>
                <a:cs typeface="Symbol"/>
              </a:rPr>
              <a:t></a:t>
            </a:r>
            <a:r>
              <a:rPr dirty="0" sz="1200" spc="25">
                <a:latin typeface="Times New Roman"/>
                <a:cs typeface="Times New Roman"/>
              </a:rPr>
              <a:t>1</a:t>
            </a:r>
            <a:r>
              <a:rPr dirty="0" sz="1100" spc="25">
                <a:latin typeface="Calibri"/>
                <a:cs typeface="Calibri"/>
              </a:rPr>
              <a:t>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Putting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together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domain.</a:t>
            </a:r>
            <a:endParaRPr sz="1100">
              <a:latin typeface="Calibri"/>
              <a:cs typeface="Calibri"/>
            </a:endParaRPr>
          </a:p>
          <a:p>
            <a:pPr algn="ctr" marR="217804">
              <a:lnSpc>
                <a:spcPts val="1920"/>
              </a:lnSpc>
            </a:pPr>
            <a:r>
              <a:rPr dirty="0" sz="1650" spc="-100">
                <a:latin typeface="Symbol"/>
                <a:cs typeface="Symbol"/>
              </a:rPr>
              <a:t></a:t>
            </a:r>
            <a:r>
              <a:rPr dirty="0" baseline="4629" sz="1800" spc="-22">
                <a:latin typeface="Symbol"/>
                <a:cs typeface="Symbol"/>
              </a:rPr>
              <a:t></a:t>
            </a:r>
            <a:r>
              <a:rPr dirty="0" baseline="4629" sz="1800" spc="-187">
                <a:latin typeface="Times New Roman"/>
                <a:cs typeface="Times New Roman"/>
              </a:rPr>
              <a:t>1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75">
                <a:latin typeface="Times New Roman"/>
                <a:cs typeface="Times New Roman"/>
              </a:rPr>
              <a:t>4</a:t>
            </a:r>
            <a:r>
              <a:rPr dirty="0" sz="1600" spc="-145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83820">
              <a:lnSpc>
                <a:spcPct val="100000"/>
              </a:lnSpc>
              <a:spcBef>
                <a:spcPts val="22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largest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now </a:t>
            </a:r>
            <a:r>
              <a:rPr dirty="0" sz="1100">
                <a:latin typeface="Calibri"/>
                <a:cs typeface="Calibri"/>
              </a:rPr>
              <a:t>move</a:t>
            </a:r>
            <a:r>
              <a:rPr dirty="0" sz="1100" spc="-5">
                <a:latin typeface="Calibri"/>
                <a:cs typeface="Calibri"/>
              </a:rPr>
              <a:t> into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graph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901700" y="7054008"/>
            <a:ext cx="570865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returned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graph.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5" name="object 65"/>
          <p:cNvGrpSpPr/>
          <p:nvPr/>
        </p:nvGrpSpPr>
        <p:grpSpPr>
          <a:xfrm>
            <a:off x="3038635" y="7292732"/>
            <a:ext cx="41275" cy="191770"/>
            <a:chOff x="3038635" y="7292732"/>
            <a:chExt cx="41275" cy="191770"/>
          </a:xfrm>
        </p:grpSpPr>
        <p:sp>
          <p:nvSpPr>
            <p:cNvPr id="66" name="object 66"/>
            <p:cNvSpPr/>
            <p:nvPr/>
          </p:nvSpPr>
          <p:spPr>
            <a:xfrm>
              <a:off x="3042412" y="729650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3042412" y="738835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8" name="object 68"/>
          <p:cNvGrpSpPr/>
          <p:nvPr/>
        </p:nvGrpSpPr>
        <p:grpSpPr>
          <a:xfrm>
            <a:off x="3433526" y="7292732"/>
            <a:ext cx="41275" cy="191770"/>
            <a:chOff x="3433526" y="7292732"/>
            <a:chExt cx="41275" cy="191770"/>
          </a:xfrm>
        </p:grpSpPr>
        <p:sp>
          <p:nvSpPr>
            <p:cNvPr id="69" name="object 69"/>
            <p:cNvSpPr/>
            <p:nvPr/>
          </p:nvSpPr>
          <p:spPr>
            <a:xfrm>
              <a:off x="3437303" y="729650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3437303" y="738835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1" name="object 71"/>
          <p:cNvSpPr txBox="1"/>
          <p:nvPr/>
        </p:nvSpPr>
        <p:spPr>
          <a:xfrm>
            <a:off x="2802304" y="7162956"/>
            <a:ext cx="882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901700" y="7223853"/>
            <a:ext cx="5845175" cy="539115"/>
          </a:xfrm>
          <a:prstGeom prst="rect">
            <a:avLst/>
          </a:prstGeom>
        </p:spPr>
        <p:txBody>
          <a:bodyPr wrap="square" lIns="0" tIns="514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say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8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425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a</a:t>
            </a:r>
            <a:r>
              <a:rPr dirty="0" sz="1200" spc="5">
                <a:latin typeface="Times New Roman"/>
                <a:cs typeface="Times New Roman"/>
              </a:rPr>
              <a:t>,</a:t>
            </a:r>
            <a:r>
              <a:rPr dirty="0" sz="1200" spc="-18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b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36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origin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endParaRPr sz="1100">
              <a:latin typeface="Calibri"/>
              <a:cs typeface="Calibri"/>
            </a:endParaRPr>
          </a:p>
          <a:p>
            <a:pPr marL="31115">
              <a:lnSpc>
                <a:spcPct val="100000"/>
              </a:lnSpc>
              <a:spcBef>
                <a:spcPts val="375"/>
              </a:spcBef>
            </a:pP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22" i="1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b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c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29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863545" y="7947755"/>
            <a:ext cx="5800725" cy="98234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0800" marR="6096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sketch the</a:t>
            </a:r>
            <a:r>
              <a:rPr dirty="0" sz="1100" spc="-10">
                <a:latin typeface="Calibri"/>
                <a:cs typeface="Calibri"/>
              </a:rPr>
              <a:t> graph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plot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5">
                <a:latin typeface="Calibri"/>
                <a:cs typeface="Calibri"/>
              </a:rPr>
              <a:t> that correspond</a:t>
            </a:r>
            <a:r>
              <a:rPr dirty="0" sz="1100">
                <a:latin typeface="Calibri"/>
                <a:cs typeface="Calibri"/>
              </a:rPr>
              <a:t> to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resulting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visualize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things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>
                <a:latin typeface="Calibri"/>
                <a:cs typeface="Calibri"/>
              </a:rPr>
              <a:t> off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functions in</a:t>
            </a:r>
            <a:endParaRPr sz="1100">
              <a:latin typeface="Calibri"/>
              <a:cs typeface="Calibri"/>
            </a:endParaRPr>
          </a:p>
          <a:p>
            <a:pPr marL="74930">
              <a:lnSpc>
                <a:spcPct val="100000"/>
              </a:lnSpc>
              <a:spcBef>
                <a:spcPts val="284"/>
              </a:spcBef>
            </a:pPr>
            <a:r>
              <a:rPr dirty="0" sz="1200" spc="100">
                <a:latin typeface="Tahoma"/>
                <a:cs typeface="Tahoma"/>
              </a:rPr>
              <a:t>ℝ</a:t>
            </a:r>
            <a:r>
              <a:rPr dirty="0" baseline="43650" sz="1050" spc="150">
                <a:latin typeface="Times New Roman"/>
                <a:cs typeface="Times New Roman"/>
              </a:rPr>
              <a:t>2</a:t>
            </a:r>
            <a:r>
              <a:rPr dirty="0" baseline="43650" sz="1050" spc="3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50780" y="1837257"/>
            <a:ext cx="1531620" cy="187960"/>
          </a:xfrm>
          <a:custGeom>
            <a:avLst/>
            <a:gdLst/>
            <a:ahLst/>
            <a:cxnLst/>
            <a:rect l="l" t="t" r="r" b="b"/>
            <a:pathLst>
              <a:path w="1531620" h="187960">
                <a:moveTo>
                  <a:pt x="1498050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3"/>
                </a:lnTo>
                <a:lnTo>
                  <a:pt x="33163" y="187589"/>
                </a:lnTo>
                <a:lnTo>
                  <a:pt x="1498050" y="187589"/>
                </a:lnTo>
                <a:lnTo>
                  <a:pt x="1522922" y="145843"/>
                </a:lnTo>
                <a:lnTo>
                  <a:pt x="1531213" y="93794"/>
                </a:lnTo>
                <a:lnTo>
                  <a:pt x="1522922" y="41746"/>
                </a:lnTo>
                <a:lnTo>
                  <a:pt x="1498050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1387151" y="890555"/>
            <a:ext cx="1774189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442" i="1">
                <a:latin typeface="Times New Roman"/>
                <a:cs typeface="Times New Roman"/>
              </a:rPr>
              <a:t>y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45314" y="890553"/>
            <a:ext cx="175958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spc="44" i="1">
                <a:latin typeface="Times New Roman"/>
                <a:cs typeface="Times New Roman"/>
              </a:rPr>
              <a:t>y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spc="44" i="1">
                <a:latin typeface="Times New Roman"/>
                <a:cs typeface="Times New Roman"/>
              </a:rPr>
              <a:t>y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442" i="1">
                <a:latin typeface="Times New Roman"/>
                <a:cs typeface="Times New Roman"/>
              </a:rPr>
              <a:t>y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780541" y="1163997"/>
            <a:ext cx="17310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076495" y="805212"/>
            <a:ext cx="4025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6390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199454" y="805212"/>
            <a:ext cx="4025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6390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97083" y="831406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55247" y="831406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55583" y="1078658"/>
            <a:ext cx="10718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76910" algn="l"/>
                <a:tab pos="995680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baseline="4629" sz="1800" spc="-1064">
                <a:latin typeface="Tahoma"/>
                <a:cs typeface="Tahoma"/>
              </a:rPr>
              <a:t>→</a:t>
            </a:r>
            <a:endParaRPr baseline="4629" sz="1800">
              <a:latin typeface="Tahoma"/>
              <a:cs typeface="Tahom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790474" y="1104851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63600" y="1427480"/>
            <a:ext cx="5926455" cy="5988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depending </a:t>
            </a:r>
            <a:r>
              <a:rPr dirty="0" sz="1100">
                <a:latin typeface="Calibri"/>
                <a:cs typeface="Calibri"/>
              </a:rPr>
              <a:t>upon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example,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hyperbolic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</a:t>
            </a:r>
            <a:r>
              <a:rPr dirty="0" sz="1100" spc="5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2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r>
              <a:rPr dirty="0" baseline="43650" sz="1050" spc="23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Times New Roman"/>
                <a:cs typeface="Times New Roman"/>
              </a:rPr>
              <a:t>5</a:t>
            </a:r>
            <a:r>
              <a:rPr dirty="0" sz="1200" spc="45" i="1">
                <a:latin typeface="Times New Roman"/>
                <a:cs typeface="Times New Roman"/>
              </a:rPr>
              <a:t>z</a:t>
            </a:r>
            <a:r>
              <a:rPr dirty="0" baseline="43650" sz="1050" spc="67">
                <a:latin typeface="Times New Roman"/>
                <a:cs typeface="Times New Roman"/>
              </a:rPr>
              <a:t>2 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750875" y="2066600"/>
            <a:ext cx="412115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354965" algn="l"/>
              </a:tabLst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55183" y="1983611"/>
            <a:ext cx="1984375" cy="3105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x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-17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180" i="1">
                <a:latin typeface="Times New Roman"/>
                <a:cs typeface="Times New Roman"/>
              </a:rPr>
              <a:t>x</a:t>
            </a:r>
            <a:r>
              <a:rPr dirty="0" sz="1150" spc="10" i="1">
                <a:latin typeface="Times New Roman"/>
                <a:cs typeface="Times New Roman"/>
              </a:rPr>
              <a:t>i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-14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4504" sz="2775" spc="-195">
                <a:latin typeface="Symbol"/>
                <a:cs typeface="Symbol"/>
              </a:rPr>
              <a:t></a:t>
            </a: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75">
                <a:latin typeface="Times New Roman"/>
                <a:cs typeface="Times New Roman"/>
              </a:rPr>
              <a:t>5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50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13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j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-80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k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328288" y="1950710"/>
            <a:ext cx="100901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933450" algn="l"/>
              </a:tabLst>
            </a:pPr>
            <a:r>
              <a:rPr dirty="0" sz="1150" spc="-660">
                <a:latin typeface="Tahoma"/>
                <a:cs typeface="Tahoma"/>
              </a:rPr>
              <a:t>→</a:t>
            </a:r>
            <a:r>
              <a:rPr dirty="0" sz="1150" spc="-660">
                <a:latin typeface="Tahoma"/>
                <a:cs typeface="Tahoma"/>
              </a:rPr>
              <a:t>	</a:t>
            </a: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665222" y="1976566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01700" y="2497279"/>
            <a:ext cx="541147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III.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714820" y="8032232"/>
            <a:ext cx="2955290" cy="187960"/>
          </a:xfrm>
          <a:custGeom>
            <a:avLst/>
            <a:gdLst/>
            <a:ahLst/>
            <a:cxnLst/>
            <a:rect l="l" t="t" r="r" b="b"/>
            <a:pathLst>
              <a:path w="2955290" h="187959">
                <a:moveTo>
                  <a:pt x="2921624" y="6"/>
                </a:moveTo>
                <a:lnTo>
                  <a:pt x="33162" y="6"/>
                </a:lnTo>
                <a:lnTo>
                  <a:pt x="8290" y="41752"/>
                </a:lnTo>
                <a:lnTo>
                  <a:pt x="0" y="93800"/>
                </a:lnTo>
                <a:lnTo>
                  <a:pt x="8290" y="145849"/>
                </a:lnTo>
                <a:lnTo>
                  <a:pt x="33162" y="187595"/>
                </a:lnTo>
                <a:lnTo>
                  <a:pt x="2921624" y="187595"/>
                </a:lnTo>
                <a:lnTo>
                  <a:pt x="2946496" y="145849"/>
                </a:lnTo>
                <a:lnTo>
                  <a:pt x="2954787" y="93800"/>
                </a:lnTo>
                <a:lnTo>
                  <a:pt x="2946496" y="41752"/>
                </a:lnTo>
                <a:lnTo>
                  <a:pt x="2921624" y="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0288" y="850391"/>
            <a:ext cx="2915411" cy="473963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01700" y="900176"/>
            <a:ext cx="252984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1-6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 Vector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Functions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96111" y="1210055"/>
            <a:ext cx="5980430" cy="27940"/>
          </a:xfrm>
          <a:custGeom>
            <a:avLst/>
            <a:gdLst/>
            <a:ahLst/>
            <a:cxnLst/>
            <a:rect l="l" t="t" r="r" b="b"/>
            <a:pathLst>
              <a:path w="5980430" h="27940">
                <a:moveTo>
                  <a:pt x="5980176" y="0"/>
                </a:moveTo>
                <a:lnTo>
                  <a:pt x="0" y="0"/>
                </a:lnTo>
                <a:lnTo>
                  <a:pt x="0" y="27431"/>
                </a:lnTo>
                <a:lnTo>
                  <a:pt x="5980176" y="27431"/>
                </a:lnTo>
                <a:lnTo>
                  <a:pt x="5980176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901700" y="1464303"/>
            <a:ext cx="291084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1.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d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ai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5">
                <a:latin typeface="Calibri"/>
                <a:cs typeface="Calibri"/>
              </a:rPr>
              <a:t>c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</a:t>
            </a:r>
            <a:r>
              <a:rPr dirty="0" sz="1100">
                <a:latin typeface="Calibri"/>
                <a:cs typeface="Calibri"/>
              </a:rPr>
              <a:t>ct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: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4261642" y="1639696"/>
            <a:ext cx="273685" cy="0"/>
          </a:xfrm>
          <a:custGeom>
            <a:avLst/>
            <a:gdLst/>
            <a:ahLst/>
            <a:cxnLst/>
            <a:rect l="l" t="t" r="r" b="b"/>
            <a:pathLst>
              <a:path w="273685" h="0">
                <a:moveTo>
                  <a:pt x="0" y="0"/>
                </a:moveTo>
                <a:lnTo>
                  <a:pt x="273225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8" name="object 8"/>
          <p:cNvGrpSpPr/>
          <p:nvPr/>
        </p:nvGrpSpPr>
        <p:grpSpPr>
          <a:xfrm>
            <a:off x="4615650" y="1451051"/>
            <a:ext cx="439420" cy="377825"/>
            <a:chOff x="4615650" y="1451051"/>
            <a:chExt cx="439420" cy="377825"/>
          </a:xfrm>
        </p:grpSpPr>
        <p:sp>
          <p:nvSpPr>
            <p:cNvPr id="9" name="object 9"/>
            <p:cNvSpPr/>
            <p:nvPr/>
          </p:nvSpPr>
          <p:spPr>
            <a:xfrm>
              <a:off x="4616836" y="1631435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89">
                  <a:moveTo>
                    <a:pt x="0" y="8654"/>
                  </a:moveTo>
                  <a:lnTo>
                    <a:pt x="1544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4632280" y="1631435"/>
              <a:ext cx="36830" cy="60325"/>
            </a:xfrm>
            <a:custGeom>
              <a:avLst/>
              <a:gdLst/>
              <a:ahLst/>
              <a:cxnLst/>
              <a:rect l="l" t="t" r="r" b="b"/>
              <a:pathLst>
                <a:path w="36829" h="60325">
                  <a:moveTo>
                    <a:pt x="0" y="0"/>
                  </a:moveTo>
                  <a:lnTo>
                    <a:pt x="36826" y="6018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4669106" y="1532305"/>
              <a:ext cx="40640" cy="159385"/>
            </a:xfrm>
            <a:custGeom>
              <a:avLst/>
              <a:gdLst/>
              <a:ahLst/>
              <a:cxnLst/>
              <a:rect l="l" t="t" r="r" b="b"/>
              <a:pathLst>
                <a:path w="40639" h="159385">
                  <a:moveTo>
                    <a:pt x="0" y="159315"/>
                  </a:moveTo>
                  <a:lnTo>
                    <a:pt x="4038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709496" y="1532305"/>
              <a:ext cx="270510" cy="0"/>
            </a:xfrm>
            <a:custGeom>
              <a:avLst/>
              <a:gdLst/>
              <a:ahLst/>
              <a:cxnLst/>
              <a:rect l="l" t="t" r="r" b="b"/>
              <a:pathLst>
                <a:path w="270510" h="0">
                  <a:moveTo>
                    <a:pt x="0" y="0"/>
                  </a:moveTo>
                  <a:lnTo>
                    <a:pt x="27045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615650" y="1528765"/>
              <a:ext cx="364490" cy="163195"/>
            </a:xfrm>
            <a:custGeom>
              <a:avLst/>
              <a:gdLst/>
              <a:ahLst/>
              <a:cxnLst/>
              <a:rect l="l" t="t" r="r" b="b"/>
              <a:pathLst>
                <a:path w="364489" h="163194">
                  <a:moveTo>
                    <a:pt x="57417" y="162856"/>
                  </a:moveTo>
                  <a:lnTo>
                    <a:pt x="49893" y="162856"/>
                  </a:lnTo>
                  <a:lnTo>
                    <a:pt x="12671" y="107391"/>
                  </a:lnTo>
                  <a:lnTo>
                    <a:pt x="2375" y="113684"/>
                  </a:lnTo>
                  <a:lnTo>
                    <a:pt x="0" y="109357"/>
                  </a:lnTo>
                  <a:lnTo>
                    <a:pt x="20986" y="97949"/>
                  </a:lnTo>
                  <a:lnTo>
                    <a:pt x="53853" y="147121"/>
                  </a:lnTo>
                  <a:lnTo>
                    <a:pt x="91075" y="0"/>
                  </a:lnTo>
                  <a:lnTo>
                    <a:pt x="364301" y="0"/>
                  </a:lnTo>
                  <a:lnTo>
                    <a:pt x="364301" y="7474"/>
                  </a:lnTo>
                  <a:lnTo>
                    <a:pt x="96619" y="7474"/>
                  </a:lnTo>
                  <a:lnTo>
                    <a:pt x="57417" y="16285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4998563" y="1454811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0" y="0"/>
                  </a:moveTo>
                  <a:lnTo>
                    <a:pt x="52269" y="184884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998564" y="1639696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52269" y="0"/>
                  </a:moveTo>
                  <a:lnTo>
                    <a:pt x="0" y="184884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3836958" y="1451051"/>
            <a:ext cx="60325" cy="377825"/>
            <a:chOff x="3836958" y="1451051"/>
            <a:chExt cx="60325" cy="377825"/>
          </a:xfrm>
        </p:grpSpPr>
        <p:sp>
          <p:nvSpPr>
            <p:cNvPr id="17" name="object 17"/>
            <p:cNvSpPr/>
            <p:nvPr/>
          </p:nvSpPr>
          <p:spPr>
            <a:xfrm>
              <a:off x="3840718" y="1454811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52269" y="0"/>
                  </a:moveTo>
                  <a:lnTo>
                    <a:pt x="0" y="184884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840718" y="1639696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0" y="0"/>
                  </a:moveTo>
                  <a:lnTo>
                    <a:pt x="52269" y="184884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/>
          <p:cNvSpPr txBox="1"/>
          <p:nvPr/>
        </p:nvSpPr>
        <p:spPr>
          <a:xfrm>
            <a:off x="3948002" y="1509771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347545" y="1418510"/>
            <a:ext cx="10160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2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892291" y="1513674"/>
            <a:ext cx="34798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0" i="1">
                <a:latin typeface="Times New Roman"/>
                <a:cs typeface="Times New Roman"/>
              </a:rPr>
              <a:t>t </a:t>
            </a:r>
            <a:r>
              <a:rPr dirty="0" sz="1150" spc="110" i="1">
                <a:latin typeface="Times New Roman"/>
                <a:cs typeface="Times New Roman"/>
              </a:rPr>
              <a:t> </a:t>
            </a:r>
            <a:r>
              <a:rPr dirty="0" sz="1150" spc="-30">
                <a:latin typeface="Symbol"/>
                <a:cs typeface="Symbol"/>
              </a:rPr>
              <a:t></a:t>
            </a:r>
            <a:r>
              <a:rPr dirty="0" sz="1150" spc="-30">
                <a:latin typeface="Times New Roman"/>
                <a:cs typeface="Times New Roman"/>
              </a:rPr>
              <a:t>1,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543575" y="1513674"/>
            <a:ext cx="44450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10">
                <a:latin typeface="Times New Roman"/>
                <a:cs typeface="Times New Roman"/>
              </a:rPr>
              <a:t>  </a:t>
            </a:r>
            <a:r>
              <a:rPr dirty="0" sz="1150" spc="6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4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253878" y="1631648"/>
            <a:ext cx="28956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418332" y="1419265"/>
            <a:ext cx="8826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596" y="2199173"/>
            <a:ext cx="5915025" cy="280543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336550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largest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set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Calibri"/>
              <a:cs typeface="Calibri"/>
            </a:endParaRPr>
          </a:p>
          <a:p>
            <a:pPr marL="12700" marR="380365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component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exist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exclude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that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12700" marR="248285" indent="-635">
              <a:lnSpc>
                <a:spcPct val="1078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 second </a:t>
            </a:r>
            <a:r>
              <a:rPr dirty="0" sz="1100" spc="-5">
                <a:latin typeface="Calibri"/>
                <a:cs typeface="Calibri"/>
              </a:rPr>
              <a:t>component clearly requires us to avoid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 we </a:t>
            </a:r>
            <a:r>
              <a:rPr dirty="0" sz="1100" spc="-5">
                <a:latin typeface="Calibri"/>
                <a:cs typeface="Calibri"/>
              </a:rPr>
              <a:t>don’t have division by zero in 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12700" marR="55244">
              <a:lnSpc>
                <a:spcPct val="107700"/>
              </a:lnSpc>
            </a:pP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also need to require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5">
                <a:latin typeface="Symbol"/>
                <a:cs typeface="Symbol"/>
              </a:rPr>
              <a:t>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avoid taking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square root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negative numbers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third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Putting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information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together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see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196589" y="5229874"/>
            <a:ext cx="913130" cy="209550"/>
          </a:xfrm>
          <a:prstGeom prst="rect">
            <a:avLst/>
          </a:prstGeom>
          <a:ln w="7569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2225">
              <a:lnSpc>
                <a:spcPts val="1370"/>
              </a:lnSpc>
            </a:pPr>
            <a:r>
              <a:rPr dirty="0" sz="1150" spc="15" i="1">
                <a:latin typeface="Times New Roman"/>
                <a:cs typeface="Times New Roman"/>
              </a:rPr>
              <a:t>t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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</a:t>
            </a:r>
            <a:r>
              <a:rPr dirty="0" sz="1150" spc="15">
                <a:latin typeface="Times New Roman"/>
                <a:cs typeface="Times New Roman"/>
              </a:rPr>
              <a:t>4, </a:t>
            </a:r>
            <a:r>
              <a:rPr dirty="0" sz="1150" spc="16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t</a:t>
            </a:r>
            <a:r>
              <a:rPr dirty="0" sz="1150" spc="3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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1590" y="5622647"/>
            <a:ext cx="5768340" cy="40449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 marR="5080">
              <a:lnSpc>
                <a:spcPct val="1069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can’t forget to add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5">
                <a:latin typeface="Symbol"/>
                <a:cs typeface="Symbol"/>
              </a:rPr>
              <a:t>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onto </a:t>
            </a:r>
            <a:r>
              <a:rPr dirty="0" sz="1100" spc="-5">
                <a:latin typeface="Calibri"/>
                <a:cs typeface="Calibri"/>
              </a:rPr>
              <a:t>this since </a:t>
            </a:r>
            <a:r>
              <a:rPr dirty="0" sz="1100" spc="-10">
                <a:latin typeface="Calibri"/>
                <a:cs typeface="Calibri"/>
              </a:rPr>
              <a:t>-2 </a:t>
            </a:r>
            <a:r>
              <a:rPr dirty="0" sz="1100" spc="-5">
                <a:latin typeface="Calibri"/>
                <a:cs typeface="Calibri"/>
              </a:rPr>
              <a:t>is larger than </a:t>
            </a:r>
            <a:r>
              <a:rPr dirty="0" sz="1100" spc="-10">
                <a:latin typeface="Calibri"/>
                <a:cs typeface="Calibri"/>
              </a:rPr>
              <a:t>-4 </a:t>
            </a:r>
            <a:r>
              <a:rPr dirty="0" sz="1100" spc="-5">
                <a:latin typeface="Calibri"/>
                <a:cs typeface="Calibri"/>
              </a:rPr>
              <a:t>and would be included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otherwise!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896111" y="6234684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3501177" y="6578882"/>
            <a:ext cx="984250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530225" algn="l"/>
                <a:tab pos="920750" algn="l"/>
              </a:tabLst>
            </a:pPr>
            <a:r>
              <a:rPr dirty="0" baseline="1792" sz="2325" spc="-187">
                <a:latin typeface="Symbol"/>
                <a:cs typeface="Symbol"/>
              </a:rPr>
              <a:t></a:t>
            </a:r>
            <a:r>
              <a:rPr dirty="0" baseline="1792" sz="2325" spc="225">
                <a:latin typeface="Times New Roman"/>
                <a:cs typeface="Times New Roman"/>
              </a:rPr>
              <a:t> </a:t>
            </a:r>
            <a:r>
              <a:rPr dirty="0" baseline="1792" sz="2325" spc="-187">
                <a:latin typeface="Symbol"/>
                <a:cs typeface="Symbol"/>
              </a:rPr>
              <a:t></a:t>
            </a:r>
            <a:r>
              <a:rPr dirty="0" baseline="1792" sz="2325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4545990" y="6647358"/>
            <a:ext cx="397510" cy="255270"/>
            <a:chOff x="4545990" y="6647358"/>
            <a:chExt cx="397510" cy="255270"/>
          </a:xfrm>
        </p:grpSpPr>
        <p:sp>
          <p:nvSpPr>
            <p:cNvPr id="31" name="object 31"/>
            <p:cNvSpPr/>
            <p:nvPr/>
          </p:nvSpPr>
          <p:spPr>
            <a:xfrm>
              <a:off x="4547179" y="6766606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90">
                  <a:moveTo>
                    <a:pt x="0" y="8731"/>
                  </a:moveTo>
                  <a:lnTo>
                    <a:pt x="1542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4562601" y="6766606"/>
              <a:ext cx="36830" cy="60960"/>
            </a:xfrm>
            <a:custGeom>
              <a:avLst/>
              <a:gdLst/>
              <a:ahLst/>
              <a:cxnLst/>
              <a:rect l="l" t="t" r="r" b="b"/>
              <a:pathLst>
                <a:path w="36829" h="60959">
                  <a:moveTo>
                    <a:pt x="0" y="0"/>
                  </a:moveTo>
                  <a:lnTo>
                    <a:pt x="36776" y="6072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4599377" y="6666594"/>
              <a:ext cx="40640" cy="161290"/>
            </a:xfrm>
            <a:custGeom>
              <a:avLst/>
              <a:gdLst/>
              <a:ahLst/>
              <a:cxnLst/>
              <a:rect l="l" t="t" r="r" b="b"/>
              <a:pathLst>
                <a:path w="40639" h="161290">
                  <a:moveTo>
                    <a:pt x="0" y="160733"/>
                  </a:moveTo>
                  <a:lnTo>
                    <a:pt x="4033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4639712" y="6666594"/>
              <a:ext cx="241935" cy="0"/>
            </a:xfrm>
            <a:custGeom>
              <a:avLst/>
              <a:gdLst/>
              <a:ahLst/>
              <a:cxnLst/>
              <a:rect l="l" t="t" r="r" b="b"/>
              <a:pathLst>
                <a:path w="241935" h="0">
                  <a:moveTo>
                    <a:pt x="0" y="0"/>
                  </a:moveTo>
                  <a:lnTo>
                    <a:pt x="24161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4545990" y="6663022"/>
              <a:ext cx="335915" cy="164465"/>
            </a:xfrm>
            <a:custGeom>
              <a:avLst/>
              <a:gdLst/>
              <a:ahLst/>
              <a:cxnLst/>
              <a:rect l="l" t="t" r="r" b="b"/>
              <a:pathLst>
                <a:path w="335914" h="164465">
                  <a:moveTo>
                    <a:pt x="57340" y="164306"/>
                  </a:moveTo>
                  <a:lnTo>
                    <a:pt x="49827" y="164306"/>
                  </a:lnTo>
                  <a:lnTo>
                    <a:pt x="12655" y="108346"/>
                  </a:lnTo>
                  <a:lnTo>
                    <a:pt x="2373" y="114697"/>
                  </a:lnTo>
                  <a:lnTo>
                    <a:pt x="0" y="110331"/>
                  </a:lnTo>
                  <a:lnTo>
                    <a:pt x="20959" y="98821"/>
                  </a:lnTo>
                  <a:lnTo>
                    <a:pt x="53781" y="148431"/>
                  </a:lnTo>
                  <a:lnTo>
                    <a:pt x="90953" y="0"/>
                  </a:lnTo>
                  <a:lnTo>
                    <a:pt x="335338" y="0"/>
                  </a:lnTo>
                  <a:lnTo>
                    <a:pt x="335338" y="7540"/>
                  </a:lnTo>
                  <a:lnTo>
                    <a:pt x="96489" y="7540"/>
                  </a:lnTo>
                  <a:lnTo>
                    <a:pt x="57340" y="1643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4899914" y="6651116"/>
              <a:ext cx="40005" cy="123825"/>
            </a:xfrm>
            <a:custGeom>
              <a:avLst/>
              <a:gdLst/>
              <a:ahLst/>
              <a:cxnLst/>
              <a:rect l="l" t="t" r="r" b="b"/>
              <a:pathLst>
                <a:path w="40004" h="123825">
                  <a:moveTo>
                    <a:pt x="0" y="0"/>
                  </a:moveTo>
                  <a:lnTo>
                    <a:pt x="39544" y="123824"/>
                  </a:lnTo>
                </a:path>
              </a:pathLst>
            </a:custGeom>
            <a:ln w="75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4899914" y="6774941"/>
              <a:ext cx="40005" cy="123825"/>
            </a:xfrm>
            <a:custGeom>
              <a:avLst/>
              <a:gdLst/>
              <a:ahLst/>
              <a:cxnLst/>
              <a:rect l="l" t="t" r="r" b="b"/>
              <a:pathLst>
                <a:path w="40004" h="123825">
                  <a:moveTo>
                    <a:pt x="39544" y="0"/>
                  </a:moveTo>
                  <a:lnTo>
                    <a:pt x="0" y="123824"/>
                  </a:lnTo>
                </a:path>
              </a:pathLst>
            </a:custGeom>
            <a:ln w="75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8" name="object 38"/>
          <p:cNvGrpSpPr/>
          <p:nvPr/>
        </p:nvGrpSpPr>
        <p:grpSpPr>
          <a:xfrm>
            <a:off x="3836361" y="6647358"/>
            <a:ext cx="47625" cy="255270"/>
            <a:chOff x="3836361" y="6647358"/>
            <a:chExt cx="47625" cy="255270"/>
          </a:xfrm>
        </p:grpSpPr>
        <p:sp>
          <p:nvSpPr>
            <p:cNvPr id="39" name="object 39"/>
            <p:cNvSpPr/>
            <p:nvPr/>
          </p:nvSpPr>
          <p:spPr>
            <a:xfrm>
              <a:off x="3840119" y="6651116"/>
              <a:ext cx="40005" cy="123825"/>
            </a:xfrm>
            <a:custGeom>
              <a:avLst/>
              <a:gdLst/>
              <a:ahLst/>
              <a:cxnLst/>
              <a:rect l="l" t="t" r="r" b="b"/>
              <a:pathLst>
                <a:path w="40004" h="123825">
                  <a:moveTo>
                    <a:pt x="39544" y="0"/>
                  </a:moveTo>
                  <a:lnTo>
                    <a:pt x="0" y="123824"/>
                  </a:lnTo>
                </a:path>
              </a:pathLst>
            </a:custGeom>
            <a:ln w="75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3840119" y="6774941"/>
              <a:ext cx="40005" cy="123825"/>
            </a:xfrm>
            <a:custGeom>
              <a:avLst/>
              <a:gdLst/>
              <a:ahLst/>
              <a:cxnLst/>
              <a:rect l="l" t="t" r="r" b="b"/>
              <a:pathLst>
                <a:path w="40004" h="123825">
                  <a:moveTo>
                    <a:pt x="0" y="0"/>
                  </a:moveTo>
                  <a:lnTo>
                    <a:pt x="39544" y="123824"/>
                  </a:lnTo>
                </a:path>
              </a:pathLst>
            </a:custGeom>
            <a:ln w="75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1" name="object 41"/>
          <p:cNvSpPr txBox="1"/>
          <p:nvPr/>
        </p:nvSpPr>
        <p:spPr>
          <a:xfrm>
            <a:off x="4341100" y="6643971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01700" y="6647939"/>
            <a:ext cx="36360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84575" algn="l"/>
              </a:tabLst>
            </a:pPr>
            <a:r>
              <a:rPr dirty="0" sz="1100">
                <a:latin typeface="Calibri"/>
                <a:cs typeface="Calibri"/>
              </a:rPr>
              <a:t>2.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d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ai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5">
                <a:latin typeface="Calibri"/>
                <a:cs typeface="Calibri"/>
              </a:rPr>
              <a:t>c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</a:t>
            </a:r>
            <a:r>
              <a:rPr dirty="0" sz="1100">
                <a:latin typeface="Calibri"/>
                <a:cs typeface="Calibri"/>
              </a:rPr>
              <a:t>ct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: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0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628868" y="6647939"/>
            <a:ext cx="2724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418049" y="6552689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863618" y="7271099"/>
            <a:ext cx="5865495" cy="153479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50800" marR="24892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largest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set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50800" marR="431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can’t take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logarithms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know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</a:t>
            </a:r>
            <a:r>
              <a:rPr dirty="0" sz="1100" spc="-1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00">
              <a:latin typeface="Calibri"/>
              <a:cs typeface="Calibri"/>
            </a:endParaRPr>
          </a:p>
          <a:p>
            <a:pPr algn="ctr" marR="273050">
              <a:lnSpc>
                <a:spcPct val="100000"/>
              </a:lnSpc>
              <a:tabLst>
                <a:tab pos="1193800" algn="l"/>
                <a:tab pos="1991995" algn="l"/>
              </a:tabLst>
            </a:pP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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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54076" y="895954"/>
            <a:ext cx="148350" cy="209683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3078809" y="913794"/>
            <a:ext cx="3391535" cy="187960"/>
          </a:xfrm>
          <a:custGeom>
            <a:avLst/>
            <a:gdLst/>
            <a:ahLst/>
            <a:cxnLst/>
            <a:rect l="l" t="t" r="r" b="b"/>
            <a:pathLst>
              <a:path w="3391535" h="187959">
                <a:moveTo>
                  <a:pt x="3357752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0"/>
                </a:lnTo>
                <a:lnTo>
                  <a:pt x="8290" y="145852"/>
                </a:lnTo>
                <a:lnTo>
                  <a:pt x="33162" y="187601"/>
                </a:lnTo>
                <a:lnTo>
                  <a:pt x="3357752" y="187601"/>
                </a:lnTo>
                <a:lnTo>
                  <a:pt x="3382624" y="145852"/>
                </a:lnTo>
                <a:lnTo>
                  <a:pt x="3390914" y="93800"/>
                </a:lnTo>
                <a:lnTo>
                  <a:pt x="3382624" y="41749"/>
                </a:lnTo>
                <a:lnTo>
                  <a:pt x="3357752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750954" y="901404"/>
            <a:ext cx="273050" cy="191135"/>
          </a:xfrm>
          <a:custGeom>
            <a:avLst/>
            <a:gdLst/>
            <a:ahLst/>
            <a:cxnLst/>
            <a:rect l="l" t="t" r="r" b="b"/>
            <a:pathLst>
              <a:path w="273050" h="191134">
                <a:moveTo>
                  <a:pt x="239013" y="0"/>
                </a:moveTo>
                <a:lnTo>
                  <a:pt x="33708" y="0"/>
                </a:lnTo>
                <a:lnTo>
                  <a:pt x="8427" y="42436"/>
                </a:lnTo>
                <a:lnTo>
                  <a:pt x="0" y="95345"/>
                </a:lnTo>
                <a:lnTo>
                  <a:pt x="8427" y="148253"/>
                </a:lnTo>
                <a:lnTo>
                  <a:pt x="33708" y="190690"/>
                </a:lnTo>
                <a:lnTo>
                  <a:pt x="239013" y="190690"/>
                </a:lnTo>
                <a:lnTo>
                  <a:pt x="264295" y="148253"/>
                </a:lnTo>
                <a:lnTo>
                  <a:pt x="272722" y="95345"/>
                </a:lnTo>
                <a:lnTo>
                  <a:pt x="264295" y="42436"/>
                </a:lnTo>
                <a:lnTo>
                  <a:pt x="239013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65090" y="898601"/>
            <a:ext cx="113182" cy="207036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881188" y="1098173"/>
            <a:ext cx="1193165" cy="187960"/>
          </a:xfrm>
          <a:custGeom>
            <a:avLst/>
            <a:gdLst/>
            <a:ahLst/>
            <a:cxnLst/>
            <a:rect l="l" t="t" r="r" b="b"/>
            <a:pathLst>
              <a:path w="1193164" h="187959">
                <a:moveTo>
                  <a:pt x="1159616" y="0"/>
                </a:moveTo>
                <a:lnTo>
                  <a:pt x="33163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2"/>
                </a:lnTo>
                <a:lnTo>
                  <a:pt x="33163" y="187601"/>
                </a:lnTo>
                <a:lnTo>
                  <a:pt x="1159616" y="187601"/>
                </a:lnTo>
                <a:lnTo>
                  <a:pt x="1184489" y="145852"/>
                </a:lnTo>
                <a:lnTo>
                  <a:pt x="1192779" y="93800"/>
                </a:lnTo>
                <a:lnTo>
                  <a:pt x="1184489" y="41748"/>
                </a:lnTo>
                <a:lnTo>
                  <a:pt x="1159616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81237" y="913794"/>
            <a:ext cx="1800225" cy="187960"/>
          </a:xfrm>
          <a:custGeom>
            <a:avLst/>
            <a:gdLst/>
            <a:ahLst/>
            <a:cxnLst/>
            <a:rect l="l" t="t" r="r" b="b"/>
            <a:pathLst>
              <a:path w="1800225" h="187959">
                <a:moveTo>
                  <a:pt x="1766805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0"/>
                </a:lnTo>
                <a:lnTo>
                  <a:pt x="8290" y="145852"/>
                </a:lnTo>
                <a:lnTo>
                  <a:pt x="33162" y="187601"/>
                </a:lnTo>
                <a:lnTo>
                  <a:pt x="1766805" y="187601"/>
                </a:lnTo>
                <a:lnTo>
                  <a:pt x="1791677" y="145852"/>
                </a:lnTo>
                <a:lnTo>
                  <a:pt x="1799967" y="93800"/>
                </a:lnTo>
                <a:lnTo>
                  <a:pt x="1791677" y="41749"/>
                </a:lnTo>
                <a:lnTo>
                  <a:pt x="1766805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01651" y="875242"/>
            <a:ext cx="5915025" cy="9594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 marR="371475">
              <a:lnSpc>
                <a:spcPct val="107700"/>
              </a:lnSpc>
              <a:spcBef>
                <a:spcPts val="125"/>
              </a:spcBef>
            </a:pP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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</a:t>
            </a:r>
            <a:r>
              <a:rPr dirty="0" sz="1200" spc="5">
                <a:latin typeface="Times New Roman"/>
                <a:cs typeface="Times New Roman"/>
              </a:rPr>
              <a:t>1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avoid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square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negative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Putting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information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together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see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81176" y="4603317"/>
            <a:ext cx="5729605" cy="372110"/>
          </a:xfrm>
          <a:custGeom>
            <a:avLst/>
            <a:gdLst/>
            <a:ahLst/>
            <a:cxnLst/>
            <a:rect l="l" t="t" r="r" b="b"/>
            <a:pathLst>
              <a:path w="5729605" h="372110">
                <a:moveTo>
                  <a:pt x="5729427" y="93802"/>
                </a:moveTo>
                <a:lnTo>
                  <a:pt x="5721134" y="41744"/>
                </a:lnTo>
                <a:lnTo>
                  <a:pt x="5696267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194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3159" y="371970"/>
                </a:lnTo>
                <a:lnTo>
                  <a:pt x="5565546" y="371970"/>
                </a:lnTo>
                <a:lnTo>
                  <a:pt x="5590425" y="330225"/>
                </a:lnTo>
                <a:lnTo>
                  <a:pt x="5598706" y="278168"/>
                </a:lnTo>
                <a:lnTo>
                  <a:pt x="5590425" y="226123"/>
                </a:lnTo>
                <a:lnTo>
                  <a:pt x="5567451" y="187591"/>
                </a:lnTo>
                <a:lnTo>
                  <a:pt x="5696267" y="187591"/>
                </a:lnTo>
                <a:lnTo>
                  <a:pt x="5721134" y="145846"/>
                </a:lnTo>
                <a:lnTo>
                  <a:pt x="5729427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3344433" y="2059892"/>
            <a:ext cx="621665" cy="175895"/>
          </a:xfrm>
          <a:prstGeom prst="rect">
            <a:avLst/>
          </a:prstGeom>
          <a:ln w="7540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7305">
              <a:lnSpc>
                <a:spcPts val="1370"/>
              </a:lnSpc>
            </a:pP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3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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01602" y="2419498"/>
            <a:ext cx="5967730" cy="779145"/>
          </a:xfrm>
          <a:prstGeom prst="rect">
            <a:avLst/>
          </a:prstGeom>
        </p:spPr>
        <p:txBody>
          <a:bodyPr wrap="square" lIns="0" tIns="10795" rIns="0" bIns="0" rtlCol="0" vert="horz">
            <a:spAutoFit/>
          </a:bodyPr>
          <a:lstStyle/>
          <a:p>
            <a:pPr marL="12700" marR="5080">
              <a:lnSpc>
                <a:spcPct val="107700"/>
              </a:lnSpc>
              <a:spcBef>
                <a:spcPts val="85"/>
              </a:spcBef>
            </a:pP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largest possible 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exist.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 take </a:t>
            </a:r>
            <a:r>
              <a:rPr dirty="0" sz="1100">
                <a:latin typeface="Calibri"/>
                <a:cs typeface="Calibri"/>
              </a:rPr>
              <a:t>values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2 </a:t>
            </a: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 </a:t>
            </a: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1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even </a:t>
            </a:r>
            <a:r>
              <a:rPr dirty="0" sz="1100" spc="-5">
                <a:latin typeface="Calibri"/>
                <a:cs typeface="Calibri"/>
              </a:rPr>
              <a:t>though those are okay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component </a:t>
            </a:r>
            <a:r>
              <a:rPr dirty="0" sz="1100" spc="-10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they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aren’t in the </a:t>
            </a:r>
            <a:r>
              <a:rPr dirty="0" sz="1100">
                <a:latin typeface="Calibri"/>
                <a:cs typeface="Calibri"/>
              </a:rPr>
              <a:t>second </a:t>
            </a:r>
            <a:r>
              <a:rPr dirty="0" sz="1100" spc="-5">
                <a:latin typeface="Calibri"/>
                <a:cs typeface="Calibri"/>
              </a:rPr>
              <a:t>component.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 even though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can include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 </a:t>
            </a:r>
            <a:r>
              <a:rPr dirty="0" sz="1200" spc="-10">
                <a:latin typeface="Symbol"/>
                <a:cs typeface="Symbol"/>
              </a:rPr>
              <a:t></a:t>
            </a:r>
            <a:r>
              <a:rPr dirty="0" sz="1200" spc="-10">
                <a:latin typeface="Times New Roman"/>
                <a:cs typeface="Times New Roman"/>
              </a:rPr>
              <a:t> 2</a:t>
            </a:r>
            <a:r>
              <a:rPr dirty="0" sz="1200" spc="28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second component 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component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include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domain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96111" y="340461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3" name="object 13"/>
          <p:cNvGrpSpPr/>
          <p:nvPr/>
        </p:nvGrpSpPr>
        <p:grpSpPr>
          <a:xfrm>
            <a:off x="3816407" y="3825643"/>
            <a:ext cx="41275" cy="191770"/>
            <a:chOff x="3816407" y="3825643"/>
            <a:chExt cx="41275" cy="191770"/>
          </a:xfrm>
        </p:grpSpPr>
        <p:sp>
          <p:nvSpPr>
            <p:cNvPr id="14" name="object 14"/>
            <p:cNvSpPr/>
            <p:nvPr/>
          </p:nvSpPr>
          <p:spPr>
            <a:xfrm>
              <a:off x="3820175" y="382941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245" y="0"/>
                  </a:moveTo>
                  <a:lnTo>
                    <a:pt x="0" y="91844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820175" y="392125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245" y="91844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 txBox="1"/>
          <p:nvPr/>
        </p:nvSpPr>
        <p:spPr>
          <a:xfrm>
            <a:off x="901700" y="3755878"/>
            <a:ext cx="354584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3. </a:t>
            </a:r>
            <a:r>
              <a:rPr dirty="0" baseline="5050" sz="1650" spc="-7">
                <a:latin typeface="Calibri"/>
                <a:cs typeface="Calibri"/>
              </a:rPr>
              <a:t>Sketch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graph</a:t>
            </a:r>
            <a:r>
              <a:rPr dirty="0" baseline="5050" sz="1650">
                <a:latin typeface="Calibri"/>
                <a:cs typeface="Calibri"/>
              </a:rPr>
              <a:t> 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vector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>
                <a:latin typeface="Calibri"/>
                <a:cs typeface="Calibri"/>
              </a:rPr>
              <a:t> :</a:t>
            </a:r>
            <a:r>
              <a:rPr dirty="0" baseline="5050" sz="1650" spc="26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45">
                <a:latin typeface="Symbol"/>
                <a:cs typeface="Symbol"/>
              </a:rPr>
              <a:t></a:t>
            </a:r>
            <a:r>
              <a:rPr dirty="0" baseline="4629" sz="1800" spc="-67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637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4</a:t>
            </a:r>
            <a:r>
              <a:rPr dirty="0" baseline="4629" sz="1800" spc="7" i="1">
                <a:latin typeface="Times New Roman"/>
                <a:cs typeface="Times New Roman"/>
              </a:rPr>
              <a:t>t</a:t>
            </a:r>
            <a:r>
              <a:rPr dirty="0" baseline="4629" sz="1800" spc="7">
                <a:latin typeface="Times New Roman"/>
                <a:cs typeface="Times New Roman"/>
              </a:rPr>
              <a:t>,10</a:t>
            </a:r>
            <a:r>
              <a:rPr dirty="0" baseline="4629" sz="1800" spc="-16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2</a:t>
            </a:r>
            <a:r>
              <a:rPr dirty="0" baseline="4629" sz="1800" spc="-22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4452432" y="3825642"/>
            <a:ext cx="41275" cy="191770"/>
            <a:chOff x="4452432" y="3825642"/>
            <a:chExt cx="41275" cy="191770"/>
          </a:xfrm>
        </p:grpSpPr>
        <p:sp>
          <p:nvSpPr>
            <p:cNvPr id="18" name="object 18"/>
            <p:cNvSpPr/>
            <p:nvPr/>
          </p:nvSpPr>
          <p:spPr>
            <a:xfrm>
              <a:off x="4456200" y="382941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245" y="91844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4456200" y="392125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245" y="0"/>
                  </a:moveTo>
                  <a:lnTo>
                    <a:pt x="0" y="91844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3397844" y="3695855"/>
            <a:ext cx="882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1645" y="4396841"/>
            <a:ext cx="5885815" cy="339661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201295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sketch the</a:t>
            </a:r>
            <a:r>
              <a:rPr dirty="0" sz="1100" spc="-5">
                <a:latin typeface="Calibri"/>
                <a:cs typeface="Calibri"/>
              </a:rPr>
              <a:t> graph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course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bunch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vectors</a:t>
            </a:r>
            <a:r>
              <a:rPr dirty="0" sz="1100" spc="-5">
                <a:latin typeface="Calibri"/>
                <a:cs typeface="Calibri"/>
              </a:rPr>
              <a:t> 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consider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plot the</a:t>
            </a:r>
            <a:r>
              <a:rPr dirty="0" sz="1100" spc="-5">
                <a:latin typeface="Calibri"/>
                <a:cs typeface="Calibri"/>
              </a:rPr>
              <a:t> “points”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 out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Calibri"/>
              <a:cs typeface="Calibri"/>
            </a:endParaRPr>
          </a:p>
          <a:p>
            <a:pPr marL="12700" marR="173355">
              <a:lnSpc>
                <a:spcPct val="1091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provided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pick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“correct”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good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5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avoid doing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consider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corresponding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are,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2443480">
              <a:lnSpc>
                <a:spcPct val="100000"/>
              </a:lnSpc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4</a:t>
            </a:r>
            <a:r>
              <a:rPr dirty="0" sz="1150" spc="5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  <a:p>
            <a:pPr marL="2451100">
              <a:lnSpc>
                <a:spcPct val="100000"/>
              </a:lnSpc>
              <a:spcBef>
                <a:spcPts val="405"/>
              </a:spcBef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10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234315">
              <a:lnSpc>
                <a:spcPct val="1095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when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eliminated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parameter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the same</a:t>
            </a:r>
            <a:r>
              <a:rPr dirty="0" sz="1100" spc="-5">
                <a:latin typeface="Calibri"/>
                <a:cs typeface="Calibri"/>
              </a:rPr>
              <a:t> graph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01700" y="7968286"/>
            <a:ext cx="1760855" cy="5924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as follows,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400">
              <a:latin typeface="Calibri"/>
              <a:cs typeface="Calibri"/>
            </a:endParaRPr>
          </a:p>
          <a:p>
            <a:pPr marL="1057910">
              <a:lnSpc>
                <a:spcPct val="100000"/>
              </a:lnSpc>
              <a:tabLst>
                <a:tab pos="159702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50">
                <a:latin typeface="Symbol"/>
                <a:cs typeface="Symbol"/>
              </a:rPr>
              <a:t>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469924" y="8316093"/>
            <a:ext cx="31623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52729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544250" y="8368076"/>
            <a:ext cx="6985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193863" y="8368076"/>
            <a:ext cx="6985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040393" y="8461571"/>
            <a:ext cx="6985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20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784176" y="8356438"/>
            <a:ext cx="831215" cy="2044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20"/>
              </a:spcBef>
              <a:tabLst>
                <a:tab pos="641985" algn="l"/>
              </a:tabLst>
            </a:pP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85">
                <a:latin typeface="Times New Roman"/>
                <a:cs typeface="Times New Roman"/>
              </a:rPr>
              <a:t> </a:t>
            </a:r>
            <a:r>
              <a:rPr dirty="0" u="sng" baseline="34188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4188" sz="975" spc="247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	</a:t>
            </a:r>
            <a:r>
              <a:rPr dirty="0" sz="1150" spc="50">
                <a:latin typeface="Symbol"/>
                <a:cs typeface="Symbol"/>
              </a:rPr>
              <a:t>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545838" y="8461571"/>
            <a:ext cx="6985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20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195452" y="8461571"/>
            <a:ext cx="6985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883491" y="8356438"/>
            <a:ext cx="1490345" cy="2044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75946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10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14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10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11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119733" y="8794715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121320" y="8890361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6307895" y="8752244"/>
            <a:ext cx="407670" cy="2603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44805" algn="l"/>
              </a:tabLst>
            </a:pPr>
            <a:r>
              <a:rPr dirty="0" sz="1550" spc="-130">
                <a:latin typeface="Symbol"/>
                <a:cs typeface="Symbol"/>
              </a:rPr>
              <a:t></a:t>
            </a:r>
            <a:r>
              <a:rPr dirty="0" sz="1550" spc="-130">
                <a:latin typeface="Times New Roman"/>
                <a:cs typeface="Times New Roman"/>
              </a:rPr>
              <a:t>	</a:t>
            </a:r>
            <a:r>
              <a:rPr dirty="0" sz="1550" spc="-13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01700" y="8784588"/>
            <a:ext cx="58769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51020" algn="l"/>
              </a:tabLst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slope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-intercept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 </a:t>
            </a:r>
            <a:r>
              <a:rPr dirty="0" sz="1100" spc="85">
                <a:latin typeface="Calibri"/>
                <a:cs typeface="Calibri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0,10 </a:t>
            </a:r>
            <a:r>
              <a:rPr dirty="0" sz="1150" spc="6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062328"/>
            <a:ext cx="1769110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-5">
                <a:latin typeface="Calibri"/>
                <a:cs typeface="Calibri"/>
              </a:rPr>
              <a:t> below.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1700" y="4068950"/>
            <a:ext cx="5907405" cy="5772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 indent="-635">
              <a:lnSpc>
                <a:spcPct val="1095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illustration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purposes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variety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 that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enough </a:t>
            </a:r>
            <a:r>
              <a:rPr dirty="0" sz="1100">
                <a:latin typeface="Calibri"/>
                <a:cs typeface="Calibri"/>
              </a:rPr>
              <a:t> them we</a:t>
            </a:r>
            <a:r>
              <a:rPr dirty="0" sz="1100" spc="-5">
                <a:latin typeface="Calibri"/>
                <a:cs typeface="Calibri"/>
              </a:rPr>
              <a:t> 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gotten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graph.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course,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eliminate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parameter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algebraic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involving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).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96111" y="485394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3481101" y="5218366"/>
            <a:ext cx="194310" cy="2711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5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816955" y="5269601"/>
            <a:ext cx="44450" cy="231775"/>
            <a:chOff x="3816955" y="5269601"/>
            <a:chExt cx="44450" cy="231775"/>
          </a:xfrm>
        </p:grpSpPr>
        <p:sp>
          <p:nvSpPr>
            <p:cNvPr id="7" name="object 7"/>
            <p:cNvSpPr/>
            <p:nvPr/>
          </p:nvSpPr>
          <p:spPr>
            <a:xfrm>
              <a:off x="3820730" y="5273376"/>
              <a:ext cx="37465" cy="112395"/>
            </a:xfrm>
            <a:custGeom>
              <a:avLst/>
              <a:gdLst/>
              <a:ahLst/>
              <a:cxnLst/>
              <a:rect l="l" t="t" r="r" b="b"/>
              <a:pathLst>
                <a:path w="37464" h="112395">
                  <a:moveTo>
                    <a:pt x="36853" y="0"/>
                  </a:moveTo>
                  <a:lnTo>
                    <a:pt x="0" y="111868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820731" y="5385245"/>
              <a:ext cx="37465" cy="112395"/>
            </a:xfrm>
            <a:custGeom>
              <a:avLst/>
              <a:gdLst/>
              <a:ahLst/>
              <a:cxnLst/>
              <a:rect l="l" t="t" r="r" b="b"/>
              <a:pathLst>
                <a:path w="37464" h="112395">
                  <a:moveTo>
                    <a:pt x="0" y="0"/>
                  </a:moveTo>
                  <a:lnTo>
                    <a:pt x="36853" y="111868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4572265" y="5269601"/>
            <a:ext cx="44450" cy="231775"/>
            <a:chOff x="4572265" y="5269601"/>
            <a:chExt cx="44450" cy="231775"/>
          </a:xfrm>
        </p:grpSpPr>
        <p:sp>
          <p:nvSpPr>
            <p:cNvPr id="10" name="object 10"/>
            <p:cNvSpPr/>
            <p:nvPr/>
          </p:nvSpPr>
          <p:spPr>
            <a:xfrm>
              <a:off x="4576040" y="5273376"/>
              <a:ext cx="37465" cy="112395"/>
            </a:xfrm>
            <a:custGeom>
              <a:avLst/>
              <a:gdLst/>
              <a:ahLst/>
              <a:cxnLst/>
              <a:rect l="l" t="t" r="r" b="b"/>
              <a:pathLst>
                <a:path w="37464" h="112395">
                  <a:moveTo>
                    <a:pt x="0" y="0"/>
                  </a:moveTo>
                  <a:lnTo>
                    <a:pt x="36853" y="111868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4576040" y="5385244"/>
              <a:ext cx="37465" cy="112395"/>
            </a:xfrm>
            <a:custGeom>
              <a:avLst/>
              <a:gdLst/>
              <a:ahLst/>
              <a:cxnLst/>
              <a:rect l="l" t="t" r="r" b="b"/>
              <a:pathLst>
                <a:path w="37464" h="112395">
                  <a:moveTo>
                    <a:pt x="36853" y="0"/>
                  </a:moveTo>
                  <a:lnTo>
                    <a:pt x="0" y="111868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4132945" y="5251315"/>
            <a:ext cx="25082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u="sng" baseline="-11904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-11904" sz="1050" spc="644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59930" y="5365624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700" y="5256511"/>
            <a:ext cx="3680460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4.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>
                <a:latin typeface="Calibri"/>
                <a:cs typeface="Calibri"/>
              </a:rPr>
              <a:t>: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43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50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409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 spc="-10">
                <a:latin typeface="Times New Roman"/>
                <a:cs typeface="Times New Roman"/>
              </a:rPr>
              <a:t>1,</a:t>
            </a:r>
            <a:r>
              <a:rPr dirty="0" sz="1200" spc="5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48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397886" y="5157748"/>
            <a:ext cx="88265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01517" y="5872061"/>
            <a:ext cx="5885815" cy="224028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20193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sketch the</a:t>
            </a:r>
            <a:r>
              <a:rPr dirty="0" sz="1100" spc="-5">
                <a:latin typeface="Calibri"/>
                <a:cs typeface="Calibri"/>
              </a:rPr>
              <a:t> graph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course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bunch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vectors</a:t>
            </a:r>
            <a:r>
              <a:rPr dirty="0" sz="1100" spc="-5">
                <a:latin typeface="Calibri"/>
                <a:cs typeface="Calibri"/>
              </a:rPr>
              <a:t> 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consider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position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plot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“points”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17399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provided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pick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“correct”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gives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good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avoid doing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consider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corresponding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are,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Calibri"/>
              <a:cs typeface="Calibri"/>
            </a:endParaRPr>
          </a:p>
          <a:p>
            <a:pPr algn="ctr" marR="534670">
              <a:lnSpc>
                <a:spcPct val="100000"/>
              </a:lnSpc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573429" y="8258618"/>
            <a:ext cx="6921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310018" y="8151064"/>
            <a:ext cx="7099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1746" sz="1050" spc="89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1700" y="8553673"/>
            <a:ext cx="38354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tep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0" name="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0" y="1707678"/>
            <a:ext cx="3800474" cy="215264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189" y="8596223"/>
            <a:ext cx="5729605" cy="372110"/>
          </a:xfrm>
          <a:custGeom>
            <a:avLst/>
            <a:gdLst/>
            <a:ahLst/>
            <a:cxnLst/>
            <a:rect l="l" t="t" r="r" b="b"/>
            <a:pathLst>
              <a:path w="5729605" h="372109">
                <a:moveTo>
                  <a:pt x="5729275" y="93802"/>
                </a:moveTo>
                <a:lnTo>
                  <a:pt x="5720981" y="41744"/>
                </a:lnTo>
                <a:lnTo>
                  <a:pt x="5696115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207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3172" y="371970"/>
                </a:lnTo>
                <a:lnTo>
                  <a:pt x="5601627" y="371970"/>
                </a:lnTo>
                <a:lnTo>
                  <a:pt x="5626493" y="330225"/>
                </a:lnTo>
                <a:lnTo>
                  <a:pt x="5634787" y="278168"/>
                </a:lnTo>
                <a:lnTo>
                  <a:pt x="5626493" y="226123"/>
                </a:lnTo>
                <a:lnTo>
                  <a:pt x="5603532" y="187591"/>
                </a:lnTo>
                <a:lnTo>
                  <a:pt x="5696115" y="187591"/>
                </a:lnTo>
                <a:lnTo>
                  <a:pt x="5720981" y="145846"/>
                </a:lnTo>
                <a:lnTo>
                  <a:pt x="5729275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103782" y="2504854"/>
            <a:ext cx="1241425" cy="187960"/>
          </a:xfrm>
          <a:custGeom>
            <a:avLst/>
            <a:gdLst/>
            <a:ahLst/>
            <a:cxnLst/>
            <a:rect l="l" t="t" r="r" b="b"/>
            <a:pathLst>
              <a:path w="1241425" h="187960">
                <a:moveTo>
                  <a:pt x="1207741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3"/>
                </a:lnTo>
                <a:lnTo>
                  <a:pt x="33163" y="187589"/>
                </a:lnTo>
                <a:lnTo>
                  <a:pt x="1207741" y="187589"/>
                </a:lnTo>
                <a:lnTo>
                  <a:pt x="1232613" y="145843"/>
                </a:lnTo>
                <a:lnTo>
                  <a:pt x="1240904" y="93794"/>
                </a:lnTo>
                <a:lnTo>
                  <a:pt x="1232613" y="41746"/>
                </a:lnTo>
                <a:lnTo>
                  <a:pt x="1207741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1151" y="6608749"/>
            <a:ext cx="5948045" cy="554990"/>
          </a:xfrm>
          <a:custGeom>
            <a:avLst/>
            <a:gdLst/>
            <a:ahLst/>
            <a:cxnLst/>
            <a:rect l="l" t="t" r="r" b="b"/>
            <a:pathLst>
              <a:path w="5948045" h="554990">
                <a:moveTo>
                  <a:pt x="5947702" y="278168"/>
                </a:moveTo>
                <a:lnTo>
                  <a:pt x="5939409" y="226123"/>
                </a:lnTo>
                <a:lnTo>
                  <a:pt x="5914542" y="184378"/>
                </a:lnTo>
                <a:lnTo>
                  <a:pt x="5806681" y="184378"/>
                </a:lnTo>
                <a:lnTo>
                  <a:pt x="5829630" y="145846"/>
                </a:lnTo>
                <a:lnTo>
                  <a:pt x="5837923" y="93802"/>
                </a:lnTo>
                <a:lnTo>
                  <a:pt x="5829630" y="41757"/>
                </a:lnTo>
                <a:lnTo>
                  <a:pt x="5804763" y="0"/>
                </a:lnTo>
                <a:lnTo>
                  <a:pt x="3148825" y="0"/>
                </a:lnTo>
                <a:lnTo>
                  <a:pt x="3148825" y="187604"/>
                </a:lnTo>
                <a:lnTo>
                  <a:pt x="3125889" y="226123"/>
                </a:lnTo>
                <a:lnTo>
                  <a:pt x="3117596" y="278168"/>
                </a:lnTo>
                <a:lnTo>
                  <a:pt x="3125889" y="330225"/>
                </a:lnTo>
                <a:lnTo>
                  <a:pt x="3147911" y="367207"/>
                </a:lnTo>
                <a:lnTo>
                  <a:pt x="2474455" y="367207"/>
                </a:lnTo>
                <a:lnTo>
                  <a:pt x="2496489" y="330225"/>
                </a:lnTo>
                <a:lnTo>
                  <a:pt x="2504783" y="278180"/>
                </a:lnTo>
                <a:lnTo>
                  <a:pt x="2496489" y="226123"/>
                </a:lnTo>
                <a:lnTo>
                  <a:pt x="2473541" y="187604"/>
                </a:lnTo>
                <a:lnTo>
                  <a:pt x="3148825" y="187604"/>
                </a:lnTo>
                <a:lnTo>
                  <a:pt x="3148825" y="0"/>
                </a:lnTo>
                <a:lnTo>
                  <a:pt x="33159" y="0"/>
                </a:lnTo>
                <a:lnTo>
                  <a:pt x="8280" y="41757"/>
                </a:lnTo>
                <a:lnTo>
                  <a:pt x="0" y="93802"/>
                </a:lnTo>
                <a:lnTo>
                  <a:pt x="8280" y="145846"/>
                </a:lnTo>
                <a:lnTo>
                  <a:pt x="32194" y="185991"/>
                </a:lnTo>
                <a:lnTo>
                  <a:pt x="8280" y="226123"/>
                </a:lnTo>
                <a:lnTo>
                  <a:pt x="0" y="278180"/>
                </a:lnTo>
                <a:lnTo>
                  <a:pt x="8280" y="330225"/>
                </a:lnTo>
                <a:lnTo>
                  <a:pt x="31737" y="369595"/>
                </a:lnTo>
                <a:lnTo>
                  <a:pt x="8280" y="408952"/>
                </a:lnTo>
                <a:lnTo>
                  <a:pt x="0" y="461010"/>
                </a:lnTo>
                <a:lnTo>
                  <a:pt x="8280" y="513054"/>
                </a:lnTo>
                <a:lnTo>
                  <a:pt x="33159" y="554799"/>
                </a:lnTo>
                <a:lnTo>
                  <a:pt x="4053763" y="554799"/>
                </a:lnTo>
                <a:lnTo>
                  <a:pt x="4078630" y="513054"/>
                </a:lnTo>
                <a:lnTo>
                  <a:pt x="4086923" y="461010"/>
                </a:lnTo>
                <a:lnTo>
                  <a:pt x="4078630" y="408952"/>
                </a:lnTo>
                <a:lnTo>
                  <a:pt x="4056596" y="371970"/>
                </a:lnTo>
                <a:lnTo>
                  <a:pt x="5914542" y="371970"/>
                </a:lnTo>
                <a:lnTo>
                  <a:pt x="5939409" y="330225"/>
                </a:lnTo>
                <a:lnTo>
                  <a:pt x="5947702" y="278168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01700" y="877956"/>
            <a:ext cx="5655945" cy="579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when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eliminated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parameter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the same</a:t>
            </a:r>
            <a:r>
              <a:rPr dirty="0" sz="1100" spc="-5">
                <a:latin typeface="Calibri"/>
                <a:cs typeface="Calibri"/>
              </a:rPr>
              <a:t> graph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700" y="1630032"/>
            <a:ext cx="3035300" cy="6210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as follows,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600">
              <a:latin typeface="Calibri"/>
              <a:cs typeface="Calibri"/>
            </a:endParaRPr>
          </a:p>
          <a:p>
            <a:pPr marL="1210310">
              <a:lnSpc>
                <a:spcPct val="100000"/>
              </a:lnSpc>
              <a:tabLst>
                <a:tab pos="1853564" algn="l"/>
                <a:tab pos="2190115" algn="l"/>
                <a:tab pos="287147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50">
                <a:latin typeface="Symbol"/>
                <a:cs typeface="Symbol"/>
              </a:rPr>
              <a:t>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50">
                <a:latin typeface="Symbol"/>
                <a:cs typeface="Symbol"/>
              </a:rPr>
              <a:t>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542924" y="2009319"/>
            <a:ext cx="406400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4290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927806" y="2018322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68226" y="2056647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469813" y="2151026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30252" y="2044943"/>
            <a:ext cx="991869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94970" algn="l"/>
                <a:tab pos="79502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01614" y="2382910"/>
            <a:ext cx="5527675" cy="1092835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12700" marR="5080">
              <a:lnSpc>
                <a:spcPct val="117500"/>
              </a:lnSpc>
              <a:spcBef>
                <a:spcPts val="235"/>
              </a:spcBef>
            </a:pPr>
            <a:r>
              <a:rPr dirty="0" baseline="5050" sz="1650">
                <a:latin typeface="Calibri"/>
                <a:cs typeface="Calibri"/>
              </a:rPr>
              <a:t>So, </a:t>
            </a:r>
            <a:r>
              <a:rPr dirty="0" baseline="5050" sz="1650" spc="-7">
                <a:latin typeface="Calibri"/>
                <a:cs typeface="Calibri"/>
              </a:rPr>
              <a:t>it looks like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graph of </a:t>
            </a:r>
            <a:r>
              <a:rPr dirty="0" baseline="5050" sz="1650">
                <a:latin typeface="Calibri"/>
                <a:cs typeface="Calibri"/>
              </a:rPr>
              <a:t>the vector </a:t>
            </a:r>
            <a:r>
              <a:rPr dirty="0" baseline="5050" sz="1650" spc="-7">
                <a:latin typeface="Calibri"/>
                <a:cs typeface="Calibri"/>
              </a:rPr>
              <a:t>function will </a:t>
            </a:r>
            <a:r>
              <a:rPr dirty="0" baseline="5050" sz="1650" spc="-15">
                <a:latin typeface="Calibri"/>
                <a:cs typeface="Calibri"/>
              </a:rPr>
              <a:t>be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parabola with vertex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600" spc="-90">
                <a:latin typeface="Symbol"/>
                <a:cs typeface="Symbol"/>
              </a:rPr>
              <a:t></a:t>
            </a:r>
            <a:r>
              <a:rPr dirty="0" baseline="4629" sz="1800" spc="-135">
                <a:latin typeface="Times New Roman"/>
                <a:cs typeface="Times New Roman"/>
              </a:rPr>
              <a:t>1, </a:t>
            </a:r>
            <a:r>
              <a:rPr dirty="0" baseline="4629" sz="1800" spc="-82">
                <a:latin typeface="Times New Roman"/>
                <a:cs typeface="Times New Roman"/>
              </a:rPr>
              <a:t>3</a:t>
            </a:r>
            <a:r>
              <a:rPr dirty="0" sz="1600" spc="-55">
                <a:latin typeface="Symbol"/>
                <a:cs typeface="Symbol"/>
              </a:rPr>
              <a:t></a:t>
            </a:r>
            <a:r>
              <a:rPr dirty="0" sz="1600" spc="-5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opening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upwards.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is</a:t>
            </a:r>
            <a:r>
              <a:rPr dirty="0" sz="1100" spc="-5">
                <a:latin typeface="Calibri"/>
                <a:cs typeface="Calibri"/>
              </a:rPr>
              <a:t> below.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01614" y="6583568"/>
            <a:ext cx="5907405" cy="5772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illustration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purposes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variety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 that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enough </a:t>
            </a:r>
            <a:r>
              <a:rPr dirty="0" sz="1100">
                <a:latin typeface="Calibri"/>
                <a:cs typeface="Calibri"/>
              </a:rPr>
              <a:t> them we</a:t>
            </a:r>
            <a:r>
              <a:rPr dirty="0" sz="1100" spc="-5">
                <a:latin typeface="Calibri"/>
                <a:cs typeface="Calibri"/>
              </a:rPr>
              <a:t> 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gotten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graph.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course,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eliminate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parameter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algebraic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involving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).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896111" y="736854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5" name="object 15"/>
          <p:cNvGrpSpPr/>
          <p:nvPr/>
        </p:nvGrpSpPr>
        <p:grpSpPr>
          <a:xfrm>
            <a:off x="3816731" y="7791522"/>
            <a:ext cx="43180" cy="217170"/>
            <a:chOff x="3816731" y="7791522"/>
            <a:chExt cx="43180" cy="217170"/>
          </a:xfrm>
        </p:grpSpPr>
        <p:sp>
          <p:nvSpPr>
            <p:cNvPr id="16" name="object 16"/>
            <p:cNvSpPr/>
            <p:nvPr/>
          </p:nvSpPr>
          <p:spPr>
            <a:xfrm>
              <a:off x="3820505" y="7795296"/>
              <a:ext cx="35560" cy="104775"/>
            </a:xfrm>
            <a:custGeom>
              <a:avLst/>
              <a:gdLst/>
              <a:ahLst/>
              <a:cxnLst/>
              <a:rect l="l" t="t" r="r" b="b"/>
              <a:pathLst>
                <a:path w="35560" h="104775">
                  <a:moveTo>
                    <a:pt x="35250" y="0"/>
                  </a:moveTo>
                  <a:lnTo>
                    <a:pt x="0" y="104546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3820505" y="7899843"/>
              <a:ext cx="35560" cy="104775"/>
            </a:xfrm>
            <a:custGeom>
              <a:avLst/>
              <a:gdLst/>
              <a:ahLst/>
              <a:cxnLst/>
              <a:rect l="l" t="t" r="r" b="b"/>
              <a:pathLst>
                <a:path w="35560" h="104775">
                  <a:moveTo>
                    <a:pt x="0" y="0"/>
                  </a:moveTo>
                  <a:lnTo>
                    <a:pt x="35250" y="104546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8" name="object 18"/>
          <p:cNvGrpSpPr/>
          <p:nvPr/>
        </p:nvGrpSpPr>
        <p:grpSpPr>
          <a:xfrm>
            <a:off x="4880589" y="7791522"/>
            <a:ext cx="43180" cy="217170"/>
            <a:chOff x="4880589" y="7791522"/>
            <a:chExt cx="43180" cy="217170"/>
          </a:xfrm>
        </p:grpSpPr>
        <p:sp>
          <p:nvSpPr>
            <p:cNvPr id="19" name="object 19"/>
            <p:cNvSpPr/>
            <p:nvPr/>
          </p:nvSpPr>
          <p:spPr>
            <a:xfrm>
              <a:off x="4884363" y="7795296"/>
              <a:ext cx="35560" cy="104775"/>
            </a:xfrm>
            <a:custGeom>
              <a:avLst/>
              <a:gdLst/>
              <a:ahLst/>
              <a:cxnLst/>
              <a:rect l="l" t="t" r="r" b="b"/>
              <a:pathLst>
                <a:path w="35560" h="104775">
                  <a:moveTo>
                    <a:pt x="0" y="0"/>
                  </a:moveTo>
                  <a:lnTo>
                    <a:pt x="35250" y="104546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4884363" y="7899843"/>
              <a:ext cx="35560" cy="104775"/>
            </a:xfrm>
            <a:custGeom>
              <a:avLst/>
              <a:gdLst/>
              <a:ahLst/>
              <a:cxnLst/>
              <a:rect l="l" t="t" r="r" b="b"/>
              <a:pathLst>
                <a:path w="35560" h="104775">
                  <a:moveTo>
                    <a:pt x="35250" y="0"/>
                  </a:moveTo>
                  <a:lnTo>
                    <a:pt x="0" y="104546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/>
          <p:cNvSpPr txBox="1"/>
          <p:nvPr/>
        </p:nvSpPr>
        <p:spPr>
          <a:xfrm>
            <a:off x="901700" y="7732966"/>
            <a:ext cx="3983990" cy="2711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5050" sz="1650">
                <a:latin typeface="Calibri"/>
                <a:cs typeface="Calibri"/>
              </a:rPr>
              <a:t>5. </a:t>
            </a:r>
            <a:r>
              <a:rPr dirty="0" baseline="5050" sz="1650" spc="-7">
                <a:latin typeface="Calibri"/>
                <a:cs typeface="Calibri"/>
              </a:rPr>
              <a:t>Sketch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graph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vector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 </a:t>
            </a:r>
            <a:r>
              <a:rPr dirty="0" baseline="5050" sz="1650">
                <a:latin typeface="Calibri"/>
                <a:cs typeface="Calibri"/>
              </a:rPr>
              <a:t>:</a:t>
            </a:r>
            <a:r>
              <a:rPr dirty="0" baseline="5050" sz="1650" spc="26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65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20">
                <a:latin typeface="Symbol"/>
                <a:cs typeface="Symbol"/>
              </a:rPr>
              <a:t></a:t>
            </a:r>
            <a:r>
              <a:rPr dirty="0" baseline="4629" sz="1800" spc="30">
                <a:latin typeface="Times New Roman"/>
                <a:cs typeface="Times New Roman"/>
              </a:rPr>
              <a:t>,8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cos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397865" y="7672355"/>
            <a:ext cx="88265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01663" y="8386661"/>
            <a:ext cx="5688965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sketch the</a:t>
            </a:r>
            <a:r>
              <a:rPr dirty="0" sz="1100" spc="-5">
                <a:latin typeface="Calibri"/>
                <a:cs typeface="Calibri"/>
              </a:rPr>
              <a:t> graph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course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bunch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vectors</a:t>
            </a:r>
            <a:r>
              <a:rPr dirty="0" sz="1100" spc="-5">
                <a:latin typeface="Calibri"/>
                <a:cs typeface="Calibri"/>
              </a:rPr>
              <a:t> 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consider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plot the</a:t>
            </a:r>
            <a:r>
              <a:rPr dirty="0" sz="1100" spc="-5">
                <a:latin typeface="Calibri"/>
                <a:cs typeface="Calibri"/>
              </a:rPr>
              <a:t> “points”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 out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4" name="object 2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81200" y="3727065"/>
            <a:ext cx="3800474" cy="265747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27" y="3248519"/>
            <a:ext cx="5934075" cy="554990"/>
          </a:xfrm>
          <a:custGeom>
            <a:avLst/>
            <a:gdLst/>
            <a:ahLst/>
            <a:cxnLst/>
            <a:rect l="l" t="t" r="r" b="b"/>
            <a:pathLst>
              <a:path w="5934075" h="554989">
                <a:moveTo>
                  <a:pt x="5933884" y="93802"/>
                </a:moveTo>
                <a:lnTo>
                  <a:pt x="5925591" y="41744"/>
                </a:lnTo>
                <a:lnTo>
                  <a:pt x="5900725" y="0"/>
                </a:lnTo>
                <a:lnTo>
                  <a:pt x="365353" y="0"/>
                </a:lnTo>
                <a:lnTo>
                  <a:pt x="340487" y="41744"/>
                </a:lnTo>
                <a:lnTo>
                  <a:pt x="332193" y="93802"/>
                </a:lnTo>
                <a:lnTo>
                  <a:pt x="340487" y="145846"/>
                </a:lnTo>
                <a:lnTo>
                  <a:pt x="363435" y="184378"/>
                </a:lnTo>
                <a:lnTo>
                  <a:pt x="33159" y="184378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1737" y="369595"/>
                </a:lnTo>
                <a:lnTo>
                  <a:pt x="8293" y="408952"/>
                </a:lnTo>
                <a:lnTo>
                  <a:pt x="0" y="460997"/>
                </a:lnTo>
                <a:lnTo>
                  <a:pt x="8293" y="513054"/>
                </a:lnTo>
                <a:lnTo>
                  <a:pt x="33159" y="554799"/>
                </a:lnTo>
                <a:lnTo>
                  <a:pt x="1680552" y="554799"/>
                </a:lnTo>
                <a:lnTo>
                  <a:pt x="1705419" y="513054"/>
                </a:lnTo>
                <a:lnTo>
                  <a:pt x="1713712" y="460997"/>
                </a:lnTo>
                <a:lnTo>
                  <a:pt x="1705419" y="408952"/>
                </a:lnTo>
                <a:lnTo>
                  <a:pt x="1683385" y="371970"/>
                </a:lnTo>
                <a:lnTo>
                  <a:pt x="5657431" y="371970"/>
                </a:lnTo>
                <a:lnTo>
                  <a:pt x="5682310" y="330225"/>
                </a:lnTo>
                <a:lnTo>
                  <a:pt x="5690590" y="278168"/>
                </a:lnTo>
                <a:lnTo>
                  <a:pt x="5682310" y="226123"/>
                </a:lnTo>
                <a:lnTo>
                  <a:pt x="5659336" y="187591"/>
                </a:lnTo>
                <a:lnTo>
                  <a:pt x="5900725" y="187591"/>
                </a:lnTo>
                <a:lnTo>
                  <a:pt x="5925591" y="145846"/>
                </a:lnTo>
                <a:lnTo>
                  <a:pt x="5933884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901700" y="1062328"/>
            <a:ext cx="5893435" cy="329120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80975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provided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pick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“correct”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gives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good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1270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avoid doing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consider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corresponding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are,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algn="ctr" marR="390525">
              <a:lnSpc>
                <a:spcPct val="100000"/>
              </a:lnSpc>
            </a:pP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algn="ctr" marR="361950">
              <a:lnSpc>
                <a:spcPct val="100000"/>
              </a:lnSpc>
              <a:spcBef>
                <a:spcPts val="14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8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1664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95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our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now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 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right/left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distance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origin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top/bottom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distance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8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is</a:t>
            </a:r>
            <a:r>
              <a:rPr dirty="0" sz="1100" spc="-5">
                <a:latin typeface="Calibri"/>
                <a:cs typeface="Calibri"/>
              </a:rPr>
              <a:t> below.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7975" y="4605048"/>
            <a:ext cx="2057387" cy="4048121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77956"/>
            <a:ext cx="5907405" cy="579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illustration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purposes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variety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 that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enough </a:t>
            </a:r>
            <a:r>
              <a:rPr dirty="0" sz="1100">
                <a:latin typeface="Calibri"/>
                <a:cs typeface="Calibri"/>
              </a:rPr>
              <a:t> them we</a:t>
            </a:r>
            <a:r>
              <a:rPr dirty="0" sz="1100" spc="-5">
                <a:latin typeface="Calibri"/>
                <a:cs typeface="Calibri"/>
              </a:rPr>
              <a:t> 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gotten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graph.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course,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eliminate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parameter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algebraic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involving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).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96111" y="166268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01700" y="2029380"/>
            <a:ext cx="4113529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6.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vector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398170" y="2454244"/>
            <a:ext cx="43180" cy="209550"/>
            <a:chOff x="3398170" y="2454244"/>
            <a:chExt cx="43180" cy="209550"/>
          </a:xfrm>
        </p:grpSpPr>
        <p:sp>
          <p:nvSpPr>
            <p:cNvPr id="6" name="object 6"/>
            <p:cNvSpPr/>
            <p:nvPr/>
          </p:nvSpPr>
          <p:spPr>
            <a:xfrm>
              <a:off x="3401943" y="2458016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94" y="0"/>
                  </a:moveTo>
                  <a:lnTo>
                    <a:pt x="0" y="10083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401943" y="2558854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94" y="10083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4738387" y="2454244"/>
            <a:ext cx="43180" cy="209550"/>
            <a:chOff x="4738387" y="2454244"/>
            <a:chExt cx="43180" cy="209550"/>
          </a:xfrm>
        </p:grpSpPr>
        <p:sp>
          <p:nvSpPr>
            <p:cNvPr id="9" name="object 9"/>
            <p:cNvSpPr/>
            <p:nvPr/>
          </p:nvSpPr>
          <p:spPr>
            <a:xfrm>
              <a:off x="4742160" y="2458016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94" y="10083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4742160" y="2558854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94" y="0"/>
                  </a:moveTo>
                  <a:lnTo>
                    <a:pt x="0" y="100837"/>
                  </a:lnTo>
                </a:path>
              </a:pathLst>
            </a:custGeom>
            <a:ln w="754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 txBox="1"/>
          <p:nvPr/>
        </p:nvSpPr>
        <p:spPr>
          <a:xfrm>
            <a:off x="2967739" y="2397452"/>
            <a:ext cx="1775460" cy="2622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r</a:t>
            </a:r>
            <a:r>
              <a:rPr dirty="0" baseline="4830" sz="1725" spc="-30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179">
                <a:latin typeface="Times New Roman"/>
                <a:cs typeface="Times New Roman"/>
              </a:rPr>
              <a:t> </a:t>
            </a:r>
            <a:r>
              <a:rPr dirty="0" baseline="4830" sz="1725" spc="172">
                <a:latin typeface="Times New Roman"/>
                <a:cs typeface="Times New Roman"/>
              </a:rPr>
              <a:t>3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7">
                <a:latin typeface="Times New Roman"/>
                <a:cs typeface="Times New Roman"/>
              </a:rPr>
              <a:t>o</a:t>
            </a:r>
            <a:r>
              <a:rPr dirty="0" baseline="4830" sz="1725" spc="225">
                <a:latin typeface="Times New Roman"/>
                <a:cs typeface="Times New Roman"/>
              </a:rPr>
              <a:t>s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6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09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7">
                <a:latin typeface="Times New Roman"/>
                <a:cs typeface="Times New Roman"/>
              </a:rPr>
              <a:t>4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62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sin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6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977665" y="2338986"/>
            <a:ext cx="8826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01730" y="3042011"/>
            <a:ext cx="5369560" cy="148272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(without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graphing)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write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-5">
                <a:latin typeface="Calibri"/>
                <a:cs typeface="Calibri"/>
              </a:rPr>
              <a:t> are,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00">
              <a:latin typeface="Calibri"/>
              <a:cs typeface="Calibri"/>
            </a:endParaRPr>
          </a:p>
          <a:p>
            <a:pPr marL="2371725">
              <a:lnSpc>
                <a:spcPct val="100000"/>
              </a:lnSpc>
              <a:spcBef>
                <a:spcPts val="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Times New Roman"/>
                <a:cs typeface="Times New Roman"/>
              </a:rPr>
              <a:t>3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sz="1550" spc="-4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6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2379345">
              <a:lnSpc>
                <a:spcPct val="100000"/>
              </a:lnSpc>
              <a:spcBef>
                <a:spcPts val="330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 marL="2371725">
              <a:lnSpc>
                <a:spcPct val="100000"/>
              </a:lnSpc>
              <a:spcBef>
                <a:spcPts val="18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4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6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559" y="4683335"/>
            <a:ext cx="5840730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equations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xz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340863" y="5502396"/>
            <a:ext cx="158115" cy="0"/>
          </a:xfrm>
          <a:custGeom>
            <a:avLst/>
            <a:gdLst/>
            <a:ahLst/>
            <a:cxnLst/>
            <a:rect l="l" t="t" r="r" b="b"/>
            <a:pathLst>
              <a:path w="158114" h="0">
                <a:moveTo>
                  <a:pt x="0" y="0"/>
                </a:moveTo>
                <a:lnTo>
                  <a:pt x="15755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3706008" y="5371424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319500" y="5110643"/>
            <a:ext cx="332105" cy="592455"/>
          </a:xfrm>
          <a:prstGeom prst="rect">
            <a:avLst/>
          </a:prstGeom>
        </p:spPr>
        <p:txBody>
          <a:bodyPr wrap="square" lIns="0" tIns="1130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890"/>
              </a:spcBef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r>
              <a:rPr dirty="0" sz="700" spc="180">
                <a:latin typeface="Times New Roman"/>
                <a:cs typeface="Times New Roman"/>
              </a:rPr>
              <a:t> </a:t>
            </a:r>
            <a:r>
              <a:rPr dirty="0" baseline="-60185" sz="1800">
                <a:latin typeface="Symbol"/>
                <a:cs typeface="Symbol"/>
              </a:rPr>
              <a:t></a:t>
            </a:r>
            <a:endParaRPr baseline="-60185" sz="1800">
              <a:latin typeface="Symbol"/>
              <a:cs typeface="Symbol"/>
            </a:endParaRPr>
          </a:p>
          <a:p>
            <a:pPr marL="61594">
              <a:lnSpc>
                <a:spcPct val="100000"/>
              </a:lnSpc>
              <a:spcBef>
                <a:spcPts val="790"/>
              </a:spcBef>
            </a:pPr>
            <a:r>
              <a:rPr dirty="0" sz="1200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635832" y="5375400"/>
            <a:ext cx="3689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z  </a:t>
            </a:r>
            <a:r>
              <a:rPr dirty="0" sz="1200" spc="-7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1419" y="5841738"/>
            <a:ext cx="5829300" cy="400050"/>
          </a:xfrm>
          <a:prstGeom prst="rect">
            <a:avLst/>
          </a:prstGeom>
        </p:spPr>
        <p:txBody>
          <a:bodyPr wrap="square" lIns="0" tIns="8255" rIns="0" bIns="0" rtlCol="0" vert="horz">
            <a:spAutoFit/>
          </a:bodyPr>
          <a:lstStyle/>
          <a:p>
            <a:pPr marL="12700" marR="5080">
              <a:lnSpc>
                <a:spcPct val="110400"/>
              </a:lnSpc>
              <a:spcBef>
                <a:spcPts val="65"/>
              </a:spcBef>
            </a:pPr>
            <a:r>
              <a:rPr dirty="0" sz="1100">
                <a:latin typeface="Calibri"/>
                <a:cs typeface="Calibri"/>
              </a:rPr>
              <a:t>From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ellipse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xz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xz</a:t>
            </a:r>
            <a:r>
              <a:rPr dirty="0" sz="1100" spc="-5">
                <a:latin typeface="Calibri"/>
                <a:cs typeface="Calibri"/>
              </a:rPr>
              <a:t>-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96111" y="6469379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901700" y="6836076"/>
            <a:ext cx="411289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7.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3488707" y="7256449"/>
            <a:ext cx="41275" cy="184785"/>
            <a:chOff x="3488707" y="7256449"/>
            <a:chExt cx="41275" cy="184785"/>
          </a:xfrm>
        </p:grpSpPr>
        <p:sp>
          <p:nvSpPr>
            <p:cNvPr id="23" name="object 23"/>
            <p:cNvSpPr/>
            <p:nvPr/>
          </p:nvSpPr>
          <p:spPr>
            <a:xfrm>
              <a:off x="3492467" y="7260209"/>
              <a:ext cx="33655" cy="88900"/>
            </a:xfrm>
            <a:custGeom>
              <a:avLst/>
              <a:gdLst/>
              <a:ahLst/>
              <a:cxnLst/>
              <a:rect l="l" t="t" r="r" b="b"/>
              <a:pathLst>
                <a:path w="33654" h="88900">
                  <a:moveTo>
                    <a:pt x="33337" y="0"/>
                  </a:moveTo>
                  <a:lnTo>
                    <a:pt x="0" y="88451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3492467" y="7348661"/>
              <a:ext cx="33655" cy="88900"/>
            </a:xfrm>
            <a:custGeom>
              <a:avLst/>
              <a:gdLst/>
              <a:ahLst/>
              <a:cxnLst/>
              <a:rect l="l" t="t" r="r" b="b"/>
              <a:pathLst>
                <a:path w="33654" h="88900">
                  <a:moveTo>
                    <a:pt x="0" y="0"/>
                  </a:moveTo>
                  <a:lnTo>
                    <a:pt x="33337" y="88451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/>
          <p:cNvSpPr txBox="1"/>
          <p:nvPr/>
        </p:nvSpPr>
        <p:spPr>
          <a:xfrm>
            <a:off x="3059079" y="7188931"/>
            <a:ext cx="1588770" cy="2597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830" sz="1725" spc="22" i="1">
                <a:latin typeface="Times New Roman"/>
                <a:cs typeface="Times New Roman"/>
              </a:rPr>
              <a:t>r</a:t>
            </a:r>
            <a:r>
              <a:rPr dirty="0" baseline="4830" sz="1725" spc="-37" i="1">
                <a:latin typeface="Times New Roman"/>
                <a:cs typeface="Times New Roman"/>
              </a:rPr>
              <a:t> </a:t>
            </a:r>
            <a:r>
              <a:rPr dirty="0" sz="1500" spc="-45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00" spc="-110">
                <a:latin typeface="Symbol"/>
                <a:cs typeface="Symbol"/>
              </a:rPr>
              <a:t></a:t>
            </a:r>
            <a:r>
              <a:rPr dirty="0" sz="1500" spc="-11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 </a:t>
            </a:r>
            <a:r>
              <a:rPr dirty="0" baseline="4830" sz="1725" spc="-21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2</a:t>
            </a:r>
            <a:r>
              <a:rPr dirty="0" baseline="4830" sz="1725" spc="-15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104" i="1">
                <a:latin typeface="Times New Roman"/>
                <a:cs typeface="Times New Roman"/>
              </a:rPr>
              <a:t>t</a:t>
            </a:r>
            <a:r>
              <a:rPr dirty="0" baseline="4830" sz="1725" spc="240">
                <a:latin typeface="Times New Roman"/>
                <a:cs typeface="Times New Roman"/>
              </a:rPr>
              <a:t>,</a:t>
            </a:r>
            <a:r>
              <a:rPr dirty="0" baseline="4830" sz="1725" spc="37">
                <a:latin typeface="Times New Roman"/>
                <a:cs typeface="Times New Roman"/>
              </a:rPr>
              <a:t>4</a:t>
            </a:r>
            <a:r>
              <a:rPr dirty="0" baseline="4830" sz="1725" spc="-15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7</a:t>
            </a:r>
            <a:r>
              <a:rPr dirty="0" baseline="4830" sz="1725" spc="104" i="1">
                <a:latin typeface="Times New Roman"/>
                <a:cs typeface="Times New Roman"/>
              </a:rPr>
              <a:t>t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09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172">
                <a:latin typeface="Times New Roman"/>
                <a:cs typeface="Times New Roman"/>
              </a:rPr>
              <a:t>1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-52">
                <a:latin typeface="Times New Roman"/>
                <a:cs typeface="Times New Roman"/>
              </a:rPr>
              <a:t>3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endParaRPr baseline="4830" sz="1725">
              <a:latin typeface="Times New Roman"/>
              <a:cs typeface="Times New Roman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4652741" y="7256449"/>
            <a:ext cx="41275" cy="184785"/>
            <a:chOff x="4652741" y="7256449"/>
            <a:chExt cx="41275" cy="184785"/>
          </a:xfrm>
        </p:grpSpPr>
        <p:sp>
          <p:nvSpPr>
            <p:cNvPr id="27" name="object 27"/>
            <p:cNvSpPr/>
            <p:nvPr/>
          </p:nvSpPr>
          <p:spPr>
            <a:xfrm>
              <a:off x="4656501" y="7260209"/>
              <a:ext cx="33655" cy="88900"/>
            </a:xfrm>
            <a:custGeom>
              <a:avLst/>
              <a:gdLst/>
              <a:ahLst/>
              <a:cxnLst/>
              <a:rect l="l" t="t" r="r" b="b"/>
              <a:pathLst>
                <a:path w="33654" h="88900">
                  <a:moveTo>
                    <a:pt x="0" y="0"/>
                  </a:moveTo>
                  <a:lnTo>
                    <a:pt x="33337" y="88451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4656501" y="7348661"/>
              <a:ext cx="33655" cy="88900"/>
            </a:xfrm>
            <a:custGeom>
              <a:avLst/>
              <a:gdLst/>
              <a:ahLst/>
              <a:cxnLst/>
              <a:rect l="l" t="t" r="r" b="b"/>
              <a:pathLst>
                <a:path w="33654" h="88900">
                  <a:moveTo>
                    <a:pt x="33337" y="0"/>
                  </a:moveTo>
                  <a:lnTo>
                    <a:pt x="0" y="88451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/>
          <p:cNvSpPr txBox="1"/>
          <p:nvPr/>
        </p:nvSpPr>
        <p:spPr>
          <a:xfrm>
            <a:off x="3069000" y="7131129"/>
            <a:ext cx="88265" cy="2044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01687" y="7633830"/>
            <a:ext cx="5839460" cy="57721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  <a:spcBef>
                <a:spcPts val="10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should </a:t>
            </a:r>
            <a:r>
              <a:rPr dirty="0" sz="1100" spc="-5">
                <a:latin typeface="Calibri"/>
                <a:cs typeface="Calibri"/>
              </a:rPr>
              <a:t>look 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familiar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you.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saw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few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Lines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Equations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Planes</a:t>
            </a:r>
            <a:r>
              <a:rPr dirty="0" sz="1100" spc="-5">
                <a:latin typeface="Calibri"/>
                <a:cs typeface="Calibri"/>
              </a:rPr>
              <a:t> sections.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876287" y="8406890"/>
            <a:ext cx="59601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From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know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37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20718" y="8586958"/>
            <a:ext cx="55626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492759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3239932" y="8656707"/>
            <a:ext cx="41275" cy="191770"/>
            <a:chOff x="3239932" y="8656707"/>
            <a:chExt cx="41275" cy="191770"/>
          </a:xfrm>
        </p:grpSpPr>
        <p:sp>
          <p:nvSpPr>
            <p:cNvPr id="34" name="object 34"/>
            <p:cNvSpPr/>
            <p:nvPr/>
          </p:nvSpPr>
          <p:spPr>
            <a:xfrm>
              <a:off x="3243709" y="866048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3243709" y="875232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6" name="object 36"/>
          <p:cNvGrpSpPr/>
          <p:nvPr/>
        </p:nvGrpSpPr>
        <p:grpSpPr>
          <a:xfrm>
            <a:off x="3789604" y="8656707"/>
            <a:ext cx="41275" cy="191770"/>
            <a:chOff x="3789604" y="8656707"/>
            <a:chExt cx="41275" cy="191770"/>
          </a:xfrm>
        </p:grpSpPr>
        <p:sp>
          <p:nvSpPr>
            <p:cNvPr id="37" name="object 37"/>
            <p:cNvSpPr/>
            <p:nvPr/>
          </p:nvSpPr>
          <p:spPr>
            <a:xfrm>
              <a:off x="3793381" y="866048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3793381" y="875232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9" name="object 39"/>
          <p:cNvSpPr txBox="1"/>
          <p:nvPr/>
        </p:nvSpPr>
        <p:spPr>
          <a:xfrm>
            <a:off x="3003596" y="8526937"/>
            <a:ext cx="882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83822" y="8624569"/>
            <a:ext cx="292354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  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</a:t>
            </a:r>
            <a:r>
              <a:rPr dirty="0" sz="1100">
                <a:latin typeface="Calibri"/>
                <a:cs typeface="Calibri"/>
              </a:rPr>
              <a:t>el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20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ec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9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7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7,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3 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896111" y="908913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247688"/>
            <a:ext cx="5784850" cy="139954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>
                <a:latin typeface="Calibri"/>
                <a:cs typeface="Calibri"/>
              </a:rPr>
              <a:t>8. </a:t>
            </a:r>
            <a:r>
              <a:rPr dirty="0" baseline="5050" sz="1650" spc="-7">
                <a:latin typeface="Calibri"/>
                <a:cs typeface="Calibri"/>
              </a:rPr>
              <a:t>Write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down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</a:t>
            </a:r>
            <a:r>
              <a:rPr dirty="0" baseline="5050" sz="1650">
                <a:latin typeface="Calibri"/>
                <a:cs typeface="Calibri"/>
              </a:rPr>
              <a:t> 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segment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starting at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90">
                <a:latin typeface="Symbol"/>
                <a:cs typeface="Symbol"/>
              </a:rPr>
              <a:t></a:t>
            </a:r>
            <a:r>
              <a:rPr dirty="0" baseline="4629" sz="1800" spc="-135">
                <a:latin typeface="Times New Roman"/>
                <a:cs typeface="Times New Roman"/>
              </a:rPr>
              <a:t>1,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82">
                <a:latin typeface="Times New Roman"/>
                <a:cs typeface="Times New Roman"/>
              </a:rPr>
              <a:t>3</a:t>
            </a:r>
            <a:r>
              <a:rPr dirty="0" sz="1600" spc="-55">
                <a:latin typeface="Symbol"/>
                <a:cs typeface="Symbol"/>
              </a:rPr>
              <a:t></a:t>
            </a:r>
            <a:r>
              <a:rPr dirty="0" sz="1600" spc="2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ending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-142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4,</a:t>
            </a:r>
            <a:r>
              <a:rPr dirty="0" baseline="4629" sz="1800" spc="-247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6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-17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  <a:spcBef>
                <a:spcPts val="10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notes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segment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726578" y="2870125"/>
            <a:ext cx="2319020" cy="248285"/>
            <a:chOff x="2726578" y="2870125"/>
            <a:chExt cx="2319020" cy="248285"/>
          </a:xfrm>
        </p:grpSpPr>
        <p:sp>
          <p:nvSpPr>
            <p:cNvPr id="4" name="object 4"/>
            <p:cNvSpPr/>
            <p:nvPr/>
          </p:nvSpPr>
          <p:spPr>
            <a:xfrm>
              <a:off x="3541440" y="2903661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283" y="0"/>
                  </a:moveTo>
                  <a:lnTo>
                    <a:pt x="0" y="90487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541440" y="299414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283" y="90487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771654" y="2903661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283" y="90487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771654" y="299414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283" y="0"/>
                  </a:moveTo>
                  <a:lnTo>
                    <a:pt x="0" y="90487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4024057" y="2903661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283" y="0"/>
                  </a:moveTo>
                  <a:lnTo>
                    <a:pt x="0" y="90487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4024057" y="299414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283" y="90487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4373143" y="2903661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0" y="0"/>
                  </a:moveTo>
                  <a:lnTo>
                    <a:pt x="33283" y="90487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4373143" y="299414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5">
                  <a:moveTo>
                    <a:pt x="33283" y="0"/>
                  </a:moveTo>
                  <a:lnTo>
                    <a:pt x="0" y="90487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730342" y="2870324"/>
              <a:ext cx="0" cy="247650"/>
            </a:xfrm>
            <a:custGeom>
              <a:avLst/>
              <a:gdLst/>
              <a:ahLst/>
              <a:cxnLst/>
              <a:rect l="l" t="t" r="r" b="b"/>
              <a:pathLst>
                <a:path w="0" h="247650">
                  <a:moveTo>
                    <a:pt x="0" y="0"/>
                  </a:moveTo>
                  <a:lnTo>
                    <a:pt x="0" y="247649"/>
                  </a:lnTo>
                </a:path>
              </a:pathLst>
            </a:custGeom>
            <a:ln w="75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5041199" y="2870324"/>
              <a:ext cx="0" cy="247650"/>
            </a:xfrm>
            <a:custGeom>
              <a:avLst/>
              <a:gdLst/>
              <a:ahLst/>
              <a:cxnLst/>
              <a:rect l="l" t="t" r="r" b="b"/>
              <a:pathLst>
                <a:path w="0" h="247650">
                  <a:moveTo>
                    <a:pt x="0" y="0"/>
                  </a:moveTo>
                  <a:lnTo>
                    <a:pt x="0" y="247649"/>
                  </a:lnTo>
                </a:path>
              </a:pathLst>
            </a:custGeom>
            <a:ln w="75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2726776" y="2873895"/>
              <a:ext cx="2318385" cy="0"/>
            </a:xfrm>
            <a:custGeom>
              <a:avLst/>
              <a:gdLst/>
              <a:ahLst/>
              <a:cxnLst/>
              <a:rect l="l" t="t" r="r" b="b"/>
              <a:pathLst>
                <a:path w="2318385" h="0">
                  <a:moveTo>
                    <a:pt x="0" y="0"/>
                  </a:moveTo>
                  <a:lnTo>
                    <a:pt x="231838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2726776" y="3114004"/>
              <a:ext cx="2318385" cy="0"/>
            </a:xfrm>
            <a:custGeom>
              <a:avLst/>
              <a:gdLst/>
              <a:ahLst/>
              <a:cxnLst/>
              <a:rect l="l" t="t" r="r" b="b"/>
              <a:pathLst>
                <a:path w="2318385" h="0">
                  <a:moveTo>
                    <a:pt x="0" y="0"/>
                  </a:moveTo>
                  <a:lnTo>
                    <a:pt x="231838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 txBox="1"/>
          <p:nvPr/>
        </p:nvSpPr>
        <p:spPr>
          <a:xfrm>
            <a:off x="2744983" y="2831035"/>
            <a:ext cx="1033144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127">
                <a:latin typeface="Times New Roman"/>
                <a:cs typeface="Times New Roman"/>
              </a:rPr>
              <a:t>1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baseline="4629" sz="1800" spc="-179">
                <a:latin typeface="Times New Roman"/>
                <a:cs typeface="Times New Roman"/>
              </a:rPr>
              <a:t>1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3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827110" y="2867146"/>
            <a:ext cx="12166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20725" algn="l"/>
              </a:tabLst>
            </a:pP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6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25">
                <a:latin typeface="Times New Roman"/>
                <a:cs typeface="Times New Roman"/>
              </a:rPr>
              <a:t>4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754889" y="2771896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1584" y="3323347"/>
            <a:ext cx="5635625" cy="4381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!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have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goes through</a:t>
            </a:r>
            <a:r>
              <a:rPr dirty="0" sz="1100">
                <a:latin typeface="Calibri"/>
                <a:cs typeface="Calibri"/>
              </a:rPr>
              <a:t> those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instead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segment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from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90">
                <a:latin typeface="Symbol"/>
                <a:cs typeface="Symbol"/>
              </a:rPr>
              <a:t></a:t>
            </a:r>
            <a:r>
              <a:rPr dirty="0" baseline="4629" sz="1800" spc="-135">
                <a:latin typeface="Times New Roman"/>
                <a:cs typeface="Times New Roman"/>
              </a:rPr>
              <a:t>1,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82">
                <a:latin typeface="Times New Roman"/>
                <a:cs typeface="Times New Roman"/>
              </a:rPr>
              <a:t>3</a:t>
            </a:r>
            <a:r>
              <a:rPr dirty="0" sz="1600" spc="-55">
                <a:latin typeface="Symbol"/>
                <a:cs typeface="Symbol"/>
              </a:rPr>
              <a:t></a:t>
            </a:r>
            <a:r>
              <a:rPr dirty="0" sz="1600" spc="1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</a:t>
            </a:r>
            <a:r>
              <a:rPr dirty="0" baseline="5050" sz="1650" spc="202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4,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6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-17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96111" y="399440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901639" y="4347064"/>
            <a:ext cx="5784850" cy="13995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9. </a:t>
            </a:r>
            <a:r>
              <a:rPr dirty="0" baseline="5050" sz="1650" spc="-7">
                <a:latin typeface="Calibri"/>
                <a:cs typeface="Calibri"/>
              </a:rPr>
              <a:t>Write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down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segment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starting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30">
                <a:latin typeface="Symbol"/>
                <a:cs typeface="Symbol"/>
              </a:rPr>
              <a:t></a:t>
            </a:r>
            <a:r>
              <a:rPr dirty="0" baseline="4629" sz="1800" spc="-44">
                <a:latin typeface="Times New Roman"/>
                <a:cs typeface="Times New Roman"/>
              </a:rPr>
              <a:t>0,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2,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spc="-89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1</a:t>
            </a:r>
            <a:r>
              <a:rPr dirty="0" sz="1600" spc="-60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ending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-150">
                <a:latin typeface="Calibri"/>
                <a:cs typeface="Calibri"/>
              </a:rPr>
              <a:t> </a:t>
            </a:r>
            <a:r>
              <a:rPr dirty="0" sz="160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7,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Symbol"/>
                <a:cs typeface="Symbol"/>
              </a:rPr>
              <a:t></a:t>
            </a:r>
            <a:r>
              <a:rPr dirty="0" baseline="4629" sz="1800" spc="-22">
                <a:latin typeface="Times New Roman"/>
                <a:cs typeface="Times New Roman"/>
              </a:rPr>
              <a:t>9,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Times New Roman"/>
                <a:cs typeface="Times New Roman"/>
              </a:rPr>
              <a:t>2</a:t>
            </a:r>
            <a:r>
              <a:rPr dirty="0" sz="1600" spc="-45">
                <a:latin typeface="Symbol"/>
                <a:cs typeface="Symbol"/>
              </a:rPr>
              <a:t></a:t>
            </a:r>
            <a:r>
              <a:rPr dirty="0" sz="1600" spc="-22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notes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segment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2534196" y="5971469"/>
            <a:ext cx="2692400" cy="248285"/>
            <a:chOff x="2534196" y="5971469"/>
            <a:chExt cx="2692400" cy="248285"/>
          </a:xfrm>
        </p:grpSpPr>
        <p:sp>
          <p:nvSpPr>
            <p:cNvPr id="23" name="object 23"/>
            <p:cNvSpPr/>
            <p:nvPr/>
          </p:nvSpPr>
          <p:spPr>
            <a:xfrm>
              <a:off x="3349807" y="600500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14" y="0"/>
                  </a:moveTo>
                  <a:lnTo>
                    <a:pt x="0" y="90487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3349806" y="609549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14" y="90487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818192" y="600500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14" y="90487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818191" y="609549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14" y="0"/>
                  </a:moveTo>
                  <a:lnTo>
                    <a:pt x="0" y="90487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4070826" y="600500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14" y="0"/>
                  </a:moveTo>
                  <a:lnTo>
                    <a:pt x="0" y="90487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4070826" y="609549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14" y="90487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4553489" y="600500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14" y="90487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4553488" y="609549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14" y="0"/>
                  </a:moveTo>
                  <a:lnTo>
                    <a:pt x="0" y="90487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2537963" y="5971667"/>
              <a:ext cx="0" cy="247650"/>
            </a:xfrm>
            <a:custGeom>
              <a:avLst/>
              <a:gdLst/>
              <a:ahLst/>
              <a:cxnLst/>
              <a:rect l="l" t="t" r="r" b="b"/>
              <a:pathLst>
                <a:path w="0" h="247650">
                  <a:moveTo>
                    <a:pt x="0" y="0"/>
                  </a:moveTo>
                  <a:lnTo>
                    <a:pt x="0" y="247649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5222157" y="5971667"/>
              <a:ext cx="0" cy="247650"/>
            </a:xfrm>
            <a:custGeom>
              <a:avLst/>
              <a:gdLst/>
              <a:ahLst/>
              <a:cxnLst/>
              <a:rect l="l" t="t" r="r" b="b"/>
              <a:pathLst>
                <a:path w="0" h="247650">
                  <a:moveTo>
                    <a:pt x="0" y="0"/>
                  </a:moveTo>
                  <a:lnTo>
                    <a:pt x="0" y="247649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2534394" y="5975239"/>
              <a:ext cx="2691765" cy="0"/>
            </a:xfrm>
            <a:custGeom>
              <a:avLst/>
              <a:gdLst/>
              <a:ahLst/>
              <a:cxnLst/>
              <a:rect l="l" t="t" r="r" b="b"/>
              <a:pathLst>
                <a:path w="2691765" h="0">
                  <a:moveTo>
                    <a:pt x="0" y="0"/>
                  </a:moveTo>
                  <a:lnTo>
                    <a:pt x="269172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2534393" y="6215348"/>
              <a:ext cx="2691765" cy="0"/>
            </a:xfrm>
            <a:custGeom>
              <a:avLst/>
              <a:gdLst/>
              <a:ahLst/>
              <a:cxnLst/>
              <a:rect l="l" t="t" r="r" b="b"/>
              <a:pathLst>
                <a:path w="2691765" h="0">
                  <a:moveTo>
                    <a:pt x="0" y="0"/>
                  </a:moveTo>
                  <a:lnTo>
                    <a:pt x="269172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/>
          <p:cNvSpPr txBox="1"/>
          <p:nvPr/>
        </p:nvSpPr>
        <p:spPr>
          <a:xfrm>
            <a:off x="2552626" y="5932375"/>
            <a:ext cx="127889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127">
                <a:latin typeface="Times New Roman"/>
                <a:cs typeface="Times New Roman"/>
              </a:rPr>
              <a:t>1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185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873706" y="5968491"/>
            <a:ext cx="13512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54710" algn="l"/>
              </a:tabLst>
            </a:pP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7,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25">
                <a:latin typeface="Times New Roman"/>
                <a:cs typeface="Times New Roman"/>
              </a:rPr>
              <a:t>9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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562541" y="5873241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01681" y="6423145"/>
            <a:ext cx="5636260" cy="4375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!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have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goes through</a:t>
            </a:r>
            <a:r>
              <a:rPr dirty="0" sz="1100">
                <a:latin typeface="Calibri"/>
                <a:cs typeface="Calibri"/>
              </a:rPr>
              <a:t> those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instead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segment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from</a:t>
            </a:r>
            <a:r>
              <a:rPr dirty="0" baseline="5050" sz="1650" spc="225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82">
                <a:latin typeface="Symbol"/>
                <a:cs typeface="Symbol"/>
              </a:rPr>
              <a:t></a:t>
            </a:r>
            <a:r>
              <a:rPr dirty="0" baseline="4629" sz="1800" spc="-82">
                <a:latin typeface="Times New Roman"/>
                <a:cs typeface="Times New Roman"/>
              </a:rPr>
              <a:t>1</a:t>
            </a:r>
            <a:r>
              <a:rPr dirty="0" sz="1600" spc="-55">
                <a:latin typeface="Symbol"/>
                <a:cs typeface="Symbol"/>
              </a:rPr>
              <a:t></a:t>
            </a:r>
            <a:r>
              <a:rPr dirty="0" sz="1600" spc="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</a:t>
            </a:r>
            <a:r>
              <a:rPr dirty="0" baseline="5050" sz="1650" spc="202">
                <a:latin typeface="Calibri"/>
                <a:cs typeface="Calibri"/>
              </a:rPr>
              <a:t> </a:t>
            </a:r>
            <a:r>
              <a:rPr dirty="0" sz="160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7,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Symbol"/>
                <a:cs typeface="Symbol"/>
              </a:rPr>
              <a:t></a:t>
            </a:r>
            <a:r>
              <a:rPr dirty="0" baseline="4629" sz="1800" spc="-22">
                <a:latin typeface="Times New Roman"/>
                <a:cs typeface="Times New Roman"/>
              </a:rPr>
              <a:t>9,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Times New Roman"/>
                <a:cs typeface="Times New Roman"/>
              </a:rPr>
              <a:t>2</a:t>
            </a:r>
            <a:r>
              <a:rPr dirty="0" sz="1600" spc="-45">
                <a:latin typeface="Symbol"/>
                <a:cs typeface="Symbol"/>
              </a:rPr>
              <a:t></a:t>
            </a:r>
            <a:r>
              <a:rPr dirty="0" sz="1600" spc="-2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896111" y="7094219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877" y="7803644"/>
            <a:ext cx="4355465" cy="187960"/>
          </a:xfrm>
          <a:custGeom>
            <a:avLst/>
            <a:gdLst/>
            <a:ahLst/>
            <a:cxnLst/>
            <a:rect l="l" t="t" r="r" b="b"/>
            <a:pathLst>
              <a:path w="4355465" h="187959">
                <a:moveTo>
                  <a:pt x="4321990" y="0"/>
                </a:moveTo>
                <a:lnTo>
                  <a:pt x="33163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7"/>
                </a:lnTo>
                <a:lnTo>
                  <a:pt x="33163" y="187595"/>
                </a:lnTo>
                <a:lnTo>
                  <a:pt x="4321990" y="187595"/>
                </a:lnTo>
                <a:lnTo>
                  <a:pt x="4346862" y="145847"/>
                </a:lnTo>
                <a:lnTo>
                  <a:pt x="4355152" y="93798"/>
                </a:lnTo>
                <a:lnTo>
                  <a:pt x="4346862" y="41748"/>
                </a:lnTo>
                <a:lnTo>
                  <a:pt x="4321990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312425" y="7619271"/>
            <a:ext cx="2160270" cy="187960"/>
          </a:xfrm>
          <a:custGeom>
            <a:avLst/>
            <a:gdLst/>
            <a:ahLst/>
            <a:cxnLst/>
            <a:rect l="l" t="t" r="r" b="b"/>
            <a:pathLst>
              <a:path w="2160270" h="187959">
                <a:moveTo>
                  <a:pt x="2126686" y="6"/>
                </a:moveTo>
                <a:lnTo>
                  <a:pt x="33163" y="6"/>
                </a:lnTo>
                <a:lnTo>
                  <a:pt x="8290" y="41752"/>
                </a:lnTo>
                <a:lnTo>
                  <a:pt x="0" y="93800"/>
                </a:lnTo>
                <a:lnTo>
                  <a:pt x="8290" y="145849"/>
                </a:lnTo>
                <a:lnTo>
                  <a:pt x="33163" y="187595"/>
                </a:lnTo>
                <a:lnTo>
                  <a:pt x="2126686" y="187595"/>
                </a:lnTo>
                <a:lnTo>
                  <a:pt x="2151558" y="145849"/>
                </a:lnTo>
                <a:lnTo>
                  <a:pt x="2159849" y="93800"/>
                </a:lnTo>
                <a:lnTo>
                  <a:pt x="2151558" y="41752"/>
                </a:lnTo>
                <a:lnTo>
                  <a:pt x="2126686" y="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647364" y="7619271"/>
            <a:ext cx="912494" cy="187960"/>
          </a:xfrm>
          <a:custGeom>
            <a:avLst/>
            <a:gdLst/>
            <a:ahLst/>
            <a:cxnLst/>
            <a:rect l="l" t="t" r="r" b="b"/>
            <a:pathLst>
              <a:path w="912495" h="187959">
                <a:moveTo>
                  <a:pt x="878980" y="1"/>
                </a:moveTo>
                <a:lnTo>
                  <a:pt x="33154" y="1"/>
                </a:lnTo>
                <a:lnTo>
                  <a:pt x="8282" y="41748"/>
                </a:lnTo>
                <a:lnTo>
                  <a:pt x="-7" y="93798"/>
                </a:lnTo>
                <a:lnTo>
                  <a:pt x="8282" y="145848"/>
                </a:lnTo>
                <a:lnTo>
                  <a:pt x="33154" y="187596"/>
                </a:lnTo>
                <a:lnTo>
                  <a:pt x="878980" y="187596"/>
                </a:lnTo>
                <a:lnTo>
                  <a:pt x="903853" y="145848"/>
                </a:lnTo>
                <a:lnTo>
                  <a:pt x="912143" y="93798"/>
                </a:lnTo>
                <a:lnTo>
                  <a:pt x="903853" y="41748"/>
                </a:lnTo>
                <a:lnTo>
                  <a:pt x="878980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973327" y="1265935"/>
            <a:ext cx="4100829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2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2085341" y="1501529"/>
            <a:ext cx="41275" cy="191770"/>
            <a:chOff x="2085341" y="1501529"/>
            <a:chExt cx="41275" cy="191770"/>
          </a:xfrm>
        </p:grpSpPr>
        <p:sp>
          <p:nvSpPr>
            <p:cNvPr id="7" name="object 7"/>
            <p:cNvSpPr/>
            <p:nvPr/>
          </p:nvSpPr>
          <p:spPr>
            <a:xfrm>
              <a:off x="2089118" y="150530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089118" y="159715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2296875" y="1501529"/>
            <a:ext cx="41275" cy="191770"/>
            <a:chOff x="2296875" y="1501529"/>
            <a:chExt cx="41275" cy="191770"/>
          </a:xfrm>
        </p:grpSpPr>
        <p:sp>
          <p:nvSpPr>
            <p:cNvPr id="10" name="object 10"/>
            <p:cNvSpPr/>
            <p:nvPr/>
          </p:nvSpPr>
          <p:spPr>
            <a:xfrm>
              <a:off x="2300652" y="150530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300652" y="159715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1430527" y="1431780"/>
            <a:ext cx="88582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5050" sz="1650" b="1">
                <a:latin typeface="Times New Roman"/>
                <a:cs typeface="Times New Roman"/>
              </a:rPr>
              <a:t>(a)</a:t>
            </a:r>
            <a:r>
              <a:rPr dirty="0" baseline="5050" sz="1650" b="1">
                <a:latin typeface="Times New Roman"/>
                <a:cs typeface="Times New Roman"/>
              </a:rPr>
              <a:t> </a:t>
            </a:r>
            <a:r>
              <a:rPr dirty="0" baseline="5050" sz="1650" spc="-104" b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20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 spc="22">
                <a:latin typeface="Times New Roman"/>
                <a:cs typeface="Times New Roman"/>
              </a:rPr>
              <a:t>,1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665700" y="1371758"/>
            <a:ext cx="882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58220" y="1702786"/>
            <a:ext cx="194945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2095512" y="1752424"/>
            <a:ext cx="45085" cy="222885"/>
            <a:chOff x="2095512" y="1752424"/>
            <a:chExt cx="45085" cy="222885"/>
          </a:xfrm>
        </p:grpSpPr>
        <p:sp>
          <p:nvSpPr>
            <p:cNvPr id="16" name="object 16"/>
            <p:cNvSpPr/>
            <p:nvPr/>
          </p:nvSpPr>
          <p:spPr>
            <a:xfrm>
              <a:off x="2099287" y="1756199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37015" y="0"/>
                  </a:moveTo>
                  <a:lnTo>
                    <a:pt x="0" y="107652"/>
                  </a:lnTo>
                </a:path>
              </a:pathLst>
            </a:custGeom>
            <a:ln w="75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2099287" y="1863851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0" y="0"/>
                  </a:moveTo>
                  <a:lnTo>
                    <a:pt x="37015" y="107652"/>
                  </a:lnTo>
                </a:path>
              </a:pathLst>
            </a:custGeom>
            <a:ln w="75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8" name="object 18"/>
          <p:cNvGrpSpPr/>
          <p:nvPr/>
        </p:nvGrpSpPr>
        <p:grpSpPr>
          <a:xfrm>
            <a:off x="2903093" y="1752424"/>
            <a:ext cx="45085" cy="222885"/>
            <a:chOff x="2903093" y="1752424"/>
            <a:chExt cx="45085" cy="222885"/>
          </a:xfrm>
        </p:grpSpPr>
        <p:sp>
          <p:nvSpPr>
            <p:cNvPr id="19" name="object 19"/>
            <p:cNvSpPr/>
            <p:nvPr/>
          </p:nvSpPr>
          <p:spPr>
            <a:xfrm>
              <a:off x="2906868" y="1756199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0" y="0"/>
                  </a:moveTo>
                  <a:lnTo>
                    <a:pt x="37015" y="107652"/>
                  </a:lnTo>
                </a:path>
              </a:pathLst>
            </a:custGeom>
            <a:ln w="75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2906868" y="1863851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37015" y="0"/>
                  </a:moveTo>
                  <a:lnTo>
                    <a:pt x="0" y="107652"/>
                  </a:lnTo>
                </a:path>
              </a:pathLst>
            </a:custGeom>
            <a:ln w="754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/>
          <p:cNvSpPr txBox="1"/>
          <p:nvPr/>
        </p:nvSpPr>
        <p:spPr>
          <a:xfrm>
            <a:off x="2291567" y="1734496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430503" y="1738411"/>
            <a:ext cx="1475740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b="1">
                <a:latin typeface="Times New Roman"/>
                <a:cs typeface="Times New Roman"/>
              </a:rPr>
              <a:t>(</a:t>
            </a:r>
            <a:r>
              <a:rPr dirty="0" sz="1100" spc="-5" b="1">
                <a:latin typeface="Times New Roman"/>
                <a:cs typeface="Times New Roman"/>
              </a:rPr>
              <a:t>b</a:t>
            </a:r>
            <a:r>
              <a:rPr dirty="0" sz="1100" b="1">
                <a:latin typeface="Times New Roman"/>
                <a:cs typeface="Times New Roman"/>
              </a:rPr>
              <a:t>)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r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35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6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135">
                <a:latin typeface="Times New Roman"/>
                <a:cs typeface="Times New Roman"/>
              </a:rPr>
              <a:t> </a:t>
            </a:r>
            <a:r>
              <a:rPr dirty="0" sz="1150" spc="70" i="1">
                <a:latin typeface="Times New Roman"/>
                <a:cs typeface="Times New Roman"/>
              </a:rPr>
              <a:t>t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30" i="1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5">
                <a:latin typeface="Times New Roman"/>
                <a:cs typeface="Times New Roman"/>
              </a:rPr>
              <a:t>0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7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674637" y="1644461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73327" y="2157475"/>
            <a:ext cx="5035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614171" y="2579126"/>
            <a:ext cx="41275" cy="191770"/>
            <a:chOff x="1614171" y="2579126"/>
            <a:chExt cx="41275" cy="191770"/>
          </a:xfrm>
        </p:grpSpPr>
        <p:sp>
          <p:nvSpPr>
            <p:cNvPr id="26" name="object 26"/>
            <p:cNvSpPr/>
            <p:nvPr/>
          </p:nvSpPr>
          <p:spPr>
            <a:xfrm>
              <a:off x="1617948" y="258290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1617948" y="267474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8" name="object 28"/>
          <p:cNvGrpSpPr/>
          <p:nvPr/>
        </p:nvGrpSpPr>
        <p:grpSpPr>
          <a:xfrm>
            <a:off x="1825705" y="2579126"/>
            <a:ext cx="41275" cy="191770"/>
            <a:chOff x="1825705" y="2579126"/>
            <a:chExt cx="41275" cy="191770"/>
          </a:xfrm>
        </p:grpSpPr>
        <p:sp>
          <p:nvSpPr>
            <p:cNvPr id="29" name="object 29"/>
            <p:cNvSpPr/>
            <p:nvPr/>
          </p:nvSpPr>
          <p:spPr>
            <a:xfrm>
              <a:off x="1829482" y="258290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1829482" y="267474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/>
          <p:cNvSpPr txBox="1"/>
          <p:nvPr/>
        </p:nvSpPr>
        <p:spPr>
          <a:xfrm>
            <a:off x="1194483" y="2449357"/>
            <a:ext cx="882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73327" y="2446477"/>
            <a:ext cx="5528945" cy="727710"/>
          </a:xfrm>
          <a:prstGeom prst="rect">
            <a:avLst/>
          </a:prstGeom>
        </p:spPr>
        <p:txBody>
          <a:bodyPr wrap="square" lIns="0" tIns="749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dirty="0" baseline="5050" sz="1650" b="1">
                <a:latin typeface="Calibri"/>
                <a:cs typeface="Calibri"/>
              </a:rPr>
              <a:t>(</a:t>
            </a:r>
            <a:r>
              <a:rPr dirty="0" baseline="5050" sz="1650" spc="-7" b="1">
                <a:latin typeface="Calibri"/>
                <a:cs typeface="Calibri"/>
              </a:rPr>
              <a:t>a</a:t>
            </a:r>
            <a:r>
              <a:rPr dirty="0" baseline="5050" sz="1650" b="1">
                <a:latin typeface="Calibri"/>
                <a:cs typeface="Calibri"/>
              </a:rPr>
              <a:t>)</a:t>
            </a:r>
            <a:r>
              <a:rPr dirty="0" baseline="5050" sz="1650" b="1">
                <a:latin typeface="Calibri"/>
                <a:cs typeface="Calibri"/>
              </a:rPr>
              <a:t> </a:t>
            </a:r>
            <a:r>
              <a:rPr dirty="0" baseline="5050" sz="1650" spc="-104" b="1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20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 spc="22">
                <a:latin typeface="Times New Roman"/>
                <a:cs typeface="Times New Roman"/>
              </a:rPr>
              <a:t>,1</a:t>
            </a:r>
            <a:endParaRPr baseline="4629" sz="1800">
              <a:latin typeface="Times New Roman"/>
              <a:cs typeface="Times New Roman"/>
            </a:endParaRPr>
          </a:p>
          <a:p>
            <a:pPr marL="12700" marR="5080">
              <a:lnSpc>
                <a:spcPct val="11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few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few,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1835058" y="3402088"/>
            <a:ext cx="41275" cy="191770"/>
            <a:chOff x="1835058" y="3402088"/>
            <a:chExt cx="41275" cy="191770"/>
          </a:xfrm>
        </p:grpSpPr>
        <p:sp>
          <p:nvSpPr>
            <p:cNvPr id="34" name="object 34"/>
            <p:cNvSpPr/>
            <p:nvPr/>
          </p:nvSpPr>
          <p:spPr>
            <a:xfrm>
              <a:off x="1838831" y="340586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1838832" y="349770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6" name="object 36"/>
          <p:cNvGrpSpPr/>
          <p:nvPr/>
        </p:nvGrpSpPr>
        <p:grpSpPr>
          <a:xfrm>
            <a:off x="2153417" y="3402088"/>
            <a:ext cx="41275" cy="191770"/>
            <a:chOff x="2153417" y="3402088"/>
            <a:chExt cx="41275" cy="191770"/>
          </a:xfrm>
        </p:grpSpPr>
        <p:sp>
          <p:nvSpPr>
            <p:cNvPr id="37" name="object 37"/>
            <p:cNvSpPr/>
            <p:nvPr/>
          </p:nvSpPr>
          <p:spPr>
            <a:xfrm>
              <a:off x="2157191" y="340586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2157191" y="349770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9" name="object 39"/>
          <p:cNvGrpSpPr/>
          <p:nvPr/>
        </p:nvGrpSpPr>
        <p:grpSpPr>
          <a:xfrm>
            <a:off x="3209990" y="3402087"/>
            <a:ext cx="41275" cy="191770"/>
            <a:chOff x="3209990" y="3402087"/>
            <a:chExt cx="41275" cy="191770"/>
          </a:xfrm>
        </p:grpSpPr>
        <p:sp>
          <p:nvSpPr>
            <p:cNvPr id="40" name="object 40"/>
            <p:cNvSpPr/>
            <p:nvPr/>
          </p:nvSpPr>
          <p:spPr>
            <a:xfrm>
              <a:off x="3213764" y="34058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3213764" y="349770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2" name="object 42"/>
          <p:cNvGrpSpPr/>
          <p:nvPr/>
        </p:nvGrpSpPr>
        <p:grpSpPr>
          <a:xfrm>
            <a:off x="3521214" y="3402087"/>
            <a:ext cx="41275" cy="191770"/>
            <a:chOff x="3521214" y="3402087"/>
            <a:chExt cx="41275" cy="191770"/>
          </a:xfrm>
        </p:grpSpPr>
        <p:sp>
          <p:nvSpPr>
            <p:cNvPr id="43" name="object 43"/>
            <p:cNvSpPr/>
            <p:nvPr/>
          </p:nvSpPr>
          <p:spPr>
            <a:xfrm>
              <a:off x="3524987" y="34058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3524987" y="349770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5" name="object 45"/>
          <p:cNvGrpSpPr/>
          <p:nvPr/>
        </p:nvGrpSpPr>
        <p:grpSpPr>
          <a:xfrm>
            <a:off x="4508802" y="3402087"/>
            <a:ext cx="41275" cy="191770"/>
            <a:chOff x="4508802" y="3402087"/>
            <a:chExt cx="41275" cy="191770"/>
          </a:xfrm>
        </p:grpSpPr>
        <p:sp>
          <p:nvSpPr>
            <p:cNvPr id="46" name="object 46"/>
            <p:cNvSpPr/>
            <p:nvPr/>
          </p:nvSpPr>
          <p:spPr>
            <a:xfrm>
              <a:off x="4512576" y="34058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4512576" y="349770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8" name="object 48"/>
          <p:cNvGrpSpPr/>
          <p:nvPr/>
        </p:nvGrpSpPr>
        <p:grpSpPr>
          <a:xfrm>
            <a:off x="4748662" y="3402087"/>
            <a:ext cx="41275" cy="191770"/>
            <a:chOff x="4748662" y="3402087"/>
            <a:chExt cx="41275" cy="191770"/>
          </a:xfrm>
        </p:grpSpPr>
        <p:sp>
          <p:nvSpPr>
            <p:cNvPr id="49" name="object 49"/>
            <p:cNvSpPr/>
            <p:nvPr/>
          </p:nvSpPr>
          <p:spPr>
            <a:xfrm>
              <a:off x="4752436" y="34058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4752436" y="349770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1" name="object 51"/>
          <p:cNvGrpSpPr/>
          <p:nvPr/>
        </p:nvGrpSpPr>
        <p:grpSpPr>
          <a:xfrm>
            <a:off x="5871842" y="3402087"/>
            <a:ext cx="41275" cy="191770"/>
            <a:chOff x="5871842" y="3402087"/>
            <a:chExt cx="41275" cy="191770"/>
          </a:xfrm>
        </p:grpSpPr>
        <p:sp>
          <p:nvSpPr>
            <p:cNvPr id="52" name="object 52"/>
            <p:cNvSpPr/>
            <p:nvPr/>
          </p:nvSpPr>
          <p:spPr>
            <a:xfrm>
              <a:off x="5875615" y="34058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5875616" y="349770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4" name="object 54"/>
          <p:cNvGrpSpPr/>
          <p:nvPr/>
        </p:nvGrpSpPr>
        <p:grpSpPr>
          <a:xfrm>
            <a:off x="6104566" y="3402087"/>
            <a:ext cx="41275" cy="191770"/>
            <a:chOff x="6104566" y="3402087"/>
            <a:chExt cx="41275" cy="191770"/>
          </a:xfrm>
        </p:grpSpPr>
        <p:sp>
          <p:nvSpPr>
            <p:cNvPr id="55" name="object 55"/>
            <p:cNvSpPr/>
            <p:nvPr/>
          </p:nvSpPr>
          <p:spPr>
            <a:xfrm>
              <a:off x="6108339" y="34058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02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6108339" y="349770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02" y="0"/>
                  </a:moveTo>
                  <a:lnTo>
                    <a:pt x="0" y="91844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7" name="object 57"/>
          <p:cNvSpPr txBox="1"/>
          <p:nvPr/>
        </p:nvSpPr>
        <p:spPr>
          <a:xfrm>
            <a:off x="1876087" y="3368992"/>
            <a:ext cx="166497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387475" algn="l"/>
              </a:tabLst>
            </a:pP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65">
                <a:latin typeface="Times New Roman"/>
                <a:cs typeface="Times New Roman"/>
              </a:rPr>
              <a:t>3</a:t>
            </a:r>
            <a:r>
              <a:rPr dirty="0" sz="1200" spc="10">
                <a:latin typeface="Times New Roman"/>
                <a:cs typeface="Times New Roman"/>
              </a:rPr>
              <a:t>,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1</a:t>
            </a:r>
            <a:r>
              <a:rPr dirty="0" sz="1200" spc="10">
                <a:latin typeface="Times New Roman"/>
                <a:cs typeface="Times New Roman"/>
              </a:rPr>
              <a:t>,1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298843" y="3332334"/>
            <a:ext cx="482536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394460" algn="l"/>
                <a:tab pos="2764790" algn="l"/>
                <a:tab pos="413448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3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1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72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spc="52">
                <a:latin typeface="Times New Roman"/>
                <a:cs typeface="Times New Roman"/>
              </a:rPr>
              <a:t>5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20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Times New Roman"/>
                <a:cs typeface="Times New Roman"/>
              </a:rPr>
              <a:t>5</a:t>
            </a:r>
            <a:r>
              <a:rPr dirty="0" baseline="4629" sz="1800" spc="15">
                <a:latin typeface="Times New Roman"/>
                <a:cs typeface="Times New Roman"/>
              </a:rPr>
              <a:t>,1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308755" y="3272314"/>
            <a:ext cx="421068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394460" algn="l"/>
                <a:tab pos="2764790" algn="l"/>
                <a:tab pos="4134485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973340" y="3803377"/>
            <a:ext cx="5187950" cy="8324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1315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tells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points</a:t>
            </a:r>
            <a:r>
              <a:rPr dirty="0" sz="1100" spc="-5">
                <a:latin typeface="Calibri"/>
                <a:cs typeface="Calibri"/>
              </a:rPr>
              <a:t> are all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>
                <a:latin typeface="Calibri"/>
                <a:cs typeface="Calibri"/>
              </a:rPr>
              <a:t> vector</a:t>
            </a:r>
            <a:r>
              <a:rPr dirty="0" sz="1100" spc="-5">
                <a:latin typeface="Calibri"/>
                <a:cs typeface="Calibri"/>
              </a:rPr>
              <a:t> function.</a:t>
            </a:r>
            <a:endParaRPr sz="1100">
              <a:latin typeface="Calibri"/>
              <a:cs typeface="Calibri"/>
            </a:endParaRPr>
          </a:p>
          <a:p>
            <a:pPr algn="ctr" marL="324485">
              <a:lnSpc>
                <a:spcPts val="1914"/>
              </a:lnSpc>
              <a:tabLst>
                <a:tab pos="1250950" algn="l"/>
                <a:tab pos="2165350" algn="l"/>
                <a:tab pos="3079750" algn="l"/>
              </a:tabLst>
            </a:pPr>
            <a:r>
              <a:rPr dirty="0" sz="1600" spc="-45">
                <a:latin typeface="Symbol"/>
                <a:cs typeface="Symbol"/>
              </a:rPr>
              <a:t></a:t>
            </a:r>
            <a:r>
              <a:rPr dirty="0" baseline="4629" sz="1800" spc="-6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3,1</a:t>
            </a:r>
            <a:r>
              <a:rPr dirty="0" sz="1600" spc="-45">
                <a:latin typeface="Symbol"/>
                <a:cs typeface="Symbol"/>
              </a:rPr>
              <a:t></a:t>
            </a:r>
            <a:r>
              <a:rPr dirty="0" sz="1600" spc="-45">
                <a:latin typeface="Times New Roman"/>
                <a:cs typeface="Times New Roman"/>
              </a:rPr>
              <a:t>	</a:t>
            </a:r>
            <a:r>
              <a:rPr dirty="0" sz="1600" spc="-55">
                <a:latin typeface="Symbol"/>
                <a:cs typeface="Symbol"/>
              </a:rPr>
              <a:t></a:t>
            </a:r>
            <a:r>
              <a:rPr dirty="0" baseline="4629" sz="1800" spc="-82">
                <a:latin typeface="Symbol"/>
                <a:cs typeface="Symbol"/>
              </a:rPr>
              <a:t></a:t>
            </a:r>
            <a:r>
              <a:rPr dirty="0" baseline="4629" sz="1800" spc="-82">
                <a:latin typeface="Times New Roman"/>
                <a:cs typeface="Times New Roman"/>
              </a:rPr>
              <a:t>1,1</a:t>
            </a:r>
            <a:r>
              <a:rPr dirty="0" sz="1600" spc="-55">
                <a:latin typeface="Symbol"/>
                <a:cs typeface="Symbol"/>
              </a:rPr>
              <a:t></a:t>
            </a:r>
            <a:r>
              <a:rPr dirty="0" sz="1600" spc="-55">
                <a:latin typeface="Times New Roman"/>
                <a:cs typeface="Times New Roman"/>
              </a:rPr>
              <a:t>	</a:t>
            </a:r>
            <a:r>
              <a:rPr dirty="0" sz="1600" spc="-45">
                <a:latin typeface="Symbol"/>
                <a:cs typeface="Symbol"/>
              </a:rPr>
              <a:t></a:t>
            </a:r>
            <a:r>
              <a:rPr dirty="0" baseline="4629" sz="1800" spc="-67">
                <a:latin typeface="Times New Roman"/>
                <a:cs typeface="Times New Roman"/>
              </a:rPr>
              <a:t>2,1</a:t>
            </a:r>
            <a:r>
              <a:rPr dirty="0" sz="1600" spc="-45">
                <a:latin typeface="Symbol"/>
                <a:cs typeface="Symbol"/>
              </a:rPr>
              <a:t></a:t>
            </a:r>
            <a:r>
              <a:rPr dirty="0" sz="1600" spc="-45">
                <a:latin typeface="Times New Roman"/>
                <a:cs typeface="Times New Roman"/>
              </a:rPr>
              <a:t>	</a:t>
            </a:r>
            <a:r>
              <a:rPr dirty="0" sz="1600" spc="-55">
                <a:latin typeface="Symbol"/>
                <a:cs typeface="Symbol"/>
              </a:rPr>
              <a:t></a:t>
            </a:r>
            <a:r>
              <a:rPr dirty="0" baseline="4629" sz="1800" spc="-82">
                <a:latin typeface="Times New Roman"/>
                <a:cs typeface="Times New Roman"/>
              </a:rPr>
              <a:t>5,1</a:t>
            </a:r>
            <a:r>
              <a:rPr dirty="0" sz="1600" spc="-55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973340" y="7412801"/>
            <a:ext cx="5779770" cy="953769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9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included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many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gray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dashed)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see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working.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practice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>
                <a:latin typeface="Calibri"/>
                <a:cs typeface="Calibri"/>
              </a:rPr>
              <a:t> vectors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included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>
                <a:latin typeface="Calibri"/>
                <a:cs typeface="Calibri"/>
              </a:rPr>
              <a:t> case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40">
                <a:latin typeface="Times New Roman"/>
                <a:cs typeface="Times New Roman"/>
              </a:rPr>
              <a:t>1</a:t>
            </a:r>
            <a:r>
              <a:rPr dirty="0" sz="1100" spc="4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1621590" y="8608587"/>
            <a:ext cx="45085" cy="223520"/>
            <a:chOff x="1621590" y="8608587"/>
            <a:chExt cx="45085" cy="223520"/>
          </a:xfrm>
        </p:grpSpPr>
        <p:sp>
          <p:nvSpPr>
            <p:cNvPr id="63" name="object 63"/>
            <p:cNvSpPr/>
            <p:nvPr/>
          </p:nvSpPr>
          <p:spPr>
            <a:xfrm>
              <a:off x="1625364" y="8612361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36998" y="0"/>
                  </a:moveTo>
                  <a:lnTo>
                    <a:pt x="0" y="107900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1625364" y="8720261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0" y="0"/>
                  </a:moveTo>
                  <a:lnTo>
                    <a:pt x="36998" y="107900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5" name="object 65"/>
          <p:cNvGrpSpPr/>
          <p:nvPr/>
        </p:nvGrpSpPr>
        <p:grpSpPr>
          <a:xfrm>
            <a:off x="2428784" y="8608587"/>
            <a:ext cx="45085" cy="223520"/>
            <a:chOff x="2428784" y="8608587"/>
            <a:chExt cx="45085" cy="223520"/>
          </a:xfrm>
        </p:grpSpPr>
        <p:sp>
          <p:nvSpPr>
            <p:cNvPr id="66" name="object 66"/>
            <p:cNvSpPr/>
            <p:nvPr/>
          </p:nvSpPr>
          <p:spPr>
            <a:xfrm>
              <a:off x="2432558" y="8612361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0" y="0"/>
                  </a:moveTo>
                  <a:lnTo>
                    <a:pt x="36998" y="107900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2432559" y="8720261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36998" y="0"/>
                  </a:moveTo>
                  <a:lnTo>
                    <a:pt x="0" y="107900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8" name="object 68"/>
          <p:cNvSpPr txBox="1"/>
          <p:nvPr/>
        </p:nvSpPr>
        <p:spPr>
          <a:xfrm>
            <a:off x="1817546" y="8590638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973291" y="8558856"/>
            <a:ext cx="1458595" cy="2622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5050" sz="1650" b="1">
                <a:latin typeface="Calibri"/>
                <a:cs typeface="Calibri"/>
              </a:rPr>
              <a:t>(</a:t>
            </a:r>
            <a:r>
              <a:rPr dirty="0" baseline="5050" sz="1650" spc="-7" b="1">
                <a:latin typeface="Calibri"/>
                <a:cs typeface="Calibri"/>
              </a:rPr>
              <a:t>b</a:t>
            </a:r>
            <a:r>
              <a:rPr dirty="0" baseline="5050" sz="1650" b="1">
                <a:latin typeface="Calibri"/>
                <a:cs typeface="Calibri"/>
              </a:rPr>
              <a:t>)</a:t>
            </a:r>
            <a:r>
              <a:rPr dirty="0" baseline="5050" sz="1650" b="1">
                <a:latin typeface="Calibri"/>
                <a:cs typeface="Calibri"/>
              </a:rPr>
              <a:t> </a:t>
            </a:r>
            <a:r>
              <a:rPr dirty="0" baseline="5050" sz="1650" spc="-97" b="1">
                <a:latin typeface="Calibri"/>
                <a:cs typeface="Calibri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r</a:t>
            </a:r>
            <a:r>
              <a:rPr dirty="0" baseline="4830" sz="1725" spc="-30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202">
                <a:latin typeface="Times New Roman"/>
                <a:cs typeface="Times New Roman"/>
              </a:rPr>
              <a:t> </a:t>
            </a:r>
            <a:r>
              <a:rPr dirty="0" baseline="4830" sz="1725" spc="104" i="1">
                <a:latin typeface="Times New Roman"/>
                <a:cs typeface="Times New Roman"/>
              </a:rPr>
              <a:t>t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6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i="1">
                <a:latin typeface="Times New Roman"/>
                <a:cs typeface="Times New Roman"/>
              </a:rPr>
              <a:t>  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baseline="4830" sz="1725" spc="142">
                <a:latin typeface="Symbol"/>
                <a:cs typeface="Symbol"/>
              </a:rPr>
              <a:t></a:t>
            </a:r>
            <a:r>
              <a:rPr dirty="0" baseline="4830" sz="1725" spc="37">
                <a:latin typeface="Times New Roman"/>
                <a:cs typeface="Times New Roman"/>
              </a:rPr>
              <a:t>1</a:t>
            </a:r>
            <a:r>
              <a:rPr dirty="0" baseline="4830" sz="1725" spc="7">
                <a:latin typeface="Times New Roman"/>
                <a:cs typeface="Times New Roman"/>
              </a:rPr>
              <a:t>0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30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7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1200911" y="8500394"/>
            <a:ext cx="8826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973327" y="8850883"/>
            <a:ext cx="322897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72" name="object 72"/>
          <p:cNvGrpSpPr/>
          <p:nvPr/>
        </p:nvGrpSpPr>
        <p:grpSpPr>
          <a:xfrm>
            <a:off x="914400" y="1283208"/>
            <a:ext cx="5943600" cy="7777480"/>
            <a:chOff x="914400" y="1283208"/>
            <a:chExt cx="5943600" cy="7777480"/>
          </a:xfrm>
        </p:grpSpPr>
        <p:sp>
          <p:nvSpPr>
            <p:cNvPr id="73" name="object 73"/>
            <p:cNvSpPr/>
            <p:nvPr/>
          </p:nvSpPr>
          <p:spPr>
            <a:xfrm>
              <a:off x="914400" y="1283207"/>
              <a:ext cx="5943600" cy="7777480"/>
            </a:xfrm>
            <a:custGeom>
              <a:avLst/>
              <a:gdLst/>
              <a:ahLst/>
              <a:cxnLst/>
              <a:rect l="l" t="t" r="r" b="b"/>
              <a:pathLst>
                <a:path w="5943600" h="777748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7770876"/>
                  </a:lnTo>
                  <a:lnTo>
                    <a:pt x="6096" y="7770876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7770876"/>
                  </a:lnTo>
                  <a:lnTo>
                    <a:pt x="0" y="7776972"/>
                  </a:lnTo>
                  <a:lnTo>
                    <a:pt x="6096" y="7776972"/>
                  </a:lnTo>
                  <a:lnTo>
                    <a:pt x="5937504" y="7776972"/>
                  </a:lnTo>
                  <a:lnTo>
                    <a:pt x="5943600" y="7776972"/>
                  </a:lnTo>
                  <a:lnTo>
                    <a:pt x="5943600" y="7770876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4" name="object 7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71696" y="4887363"/>
              <a:ext cx="3419474" cy="23050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52933" y="954669"/>
            <a:ext cx="5826125" cy="781050"/>
            <a:chOff x="952933" y="954669"/>
            <a:chExt cx="5826125" cy="781050"/>
          </a:xfrm>
        </p:grpSpPr>
        <p:sp>
          <p:nvSpPr>
            <p:cNvPr id="3" name="object 3"/>
            <p:cNvSpPr/>
            <p:nvPr/>
          </p:nvSpPr>
          <p:spPr>
            <a:xfrm>
              <a:off x="952931" y="1364894"/>
              <a:ext cx="5826125" cy="370840"/>
            </a:xfrm>
            <a:custGeom>
              <a:avLst/>
              <a:gdLst/>
              <a:ahLst/>
              <a:cxnLst/>
              <a:rect l="l" t="t" r="r" b="b"/>
              <a:pathLst>
                <a:path w="5826125" h="370839">
                  <a:moveTo>
                    <a:pt x="5825579" y="93802"/>
                  </a:moveTo>
                  <a:lnTo>
                    <a:pt x="5817286" y="41744"/>
                  </a:lnTo>
                  <a:lnTo>
                    <a:pt x="5792419" y="0"/>
                  </a:lnTo>
                  <a:lnTo>
                    <a:pt x="3269754" y="0"/>
                  </a:lnTo>
                  <a:lnTo>
                    <a:pt x="3244875" y="41744"/>
                  </a:lnTo>
                  <a:lnTo>
                    <a:pt x="3236595" y="93802"/>
                  </a:lnTo>
                  <a:lnTo>
                    <a:pt x="3244875" y="145846"/>
                  </a:lnTo>
                  <a:lnTo>
                    <a:pt x="3266910" y="182829"/>
                  </a:lnTo>
                  <a:lnTo>
                    <a:pt x="33159" y="182829"/>
                  </a:lnTo>
                  <a:lnTo>
                    <a:pt x="8280" y="224574"/>
                  </a:lnTo>
                  <a:lnTo>
                    <a:pt x="0" y="276631"/>
                  </a:lnTo>
                  <a:lnTo>
                    <a:pt x="8280" y="328676"/>
                  </a:lnTo>
                  <a:lnTo>
                    <a:pt x="33159" y="370433"/>
                  </a:lnTo>
                  <a:lnTo>
                    <a:pt x="3352063" y="370433"/>
                  </a:lnTo>
                  <a:lnTo>
                    <a:pt x="3376930" y="328676"/>
                  </a:lnTo>
                  <a:lnTo>
                    <a:pt x="3385223" y="276631"/>
                  </a:lnTo>
                  <a:lnTo>
                    <a:pt x="3376930" y="224574"/>
                  </a:lnTo>
                  <a:lnTo>
                    <a:pt x="3354895" y="187591"/>
                  </a:lnTo>
                  <a:lnTo>
                    <a:pt x="5792419" y="187591"/>
                  </a:lnTo>
                  <a:lnTo>
                    <a:pt x="5817286" y="145846"/>
                  </a:lnTo>
                  <a:lnTo>
                    <a:pt x="5825579" y="9380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1866019" y="95848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72" y="0"/>
                  </a:moveTo>
                  <a:lnTo>
                    <a:pt x="0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1866019" y="105009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72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273244" y="95848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72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273244" y="105009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72" y="0"/>
                  </a:moveTo>
                  <a:lnTo>
                    <a:pt x="0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243830" y="95847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72" y="0"/>
                  </a:moveTo>
                  <a:lnTo>
                    <a:pt x="0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243830" y="105009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72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643904" y="95847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72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643904" y="105009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72" y="0"/>
                  </a:moveTo>
                  <a:lnTo>
                    <a:pt x="0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516757" y="95847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72" y="0"/>
                  </a:moveTo>
                  <a:lnTo>
                    <a:pt x="0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516757" y="105009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72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4840550" y="95847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72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840550" y="105009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72" y="0"/>
                  </a:moveTo>
                  <a:lnTo>
                    <a:pt x="0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5811136" y="95847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72" y="0"/>
                  </a:moveTo>
                  <a:lnTo>
                    <a:pt x="0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5811136" y="105009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72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6070569" y="95847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72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6070569" y="105009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72" y="0"/>
                  </a:moveTo>
                  <a:lnTo>
                    <a:pt x="0" y="91618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1324919" y="885105"/>
            <a:ext cx="189039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39700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903372" y="921669"/>
            <a:ext cx="174180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1390015" algn="l"/>
              </a:tabLst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 spc="15">
                <a:latin typeface="Times New Roman"/>
                <a:cs typeface="Times New Roman"/>
              </a:rPr>
              <a:t>,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 spc="15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334852" y="825228"/>
            <a:ext cx="8826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719807" y="825228"/>
            <a:ext cx="8826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82915" y="825228"/>
            <a:ext cx="1988820" cy="328295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22225">
              <a:lnSpc>
                <a:spcPts val="944"/>
              </a:lnSpc>
              <a:spcBef>
                <a:spcPts val="115"/>
              </a:spcBef>
              <a:tabLst>
                <a:tab pos="1297305" algn="l"/>
              </a:tabLst>
            </a:pPr>
            <a:r>
              <a:rPr dirty="0" sz="1200" spc="-710">
                <a:latin typeface="Tahoma"/>
                <a:cs typeface="Tahoma"/>
              </a:rPr>
              <a:t>→	→</a:t>
            </a:r>
            <a:endParaRPr sz="1200">
              <a:latin typeface="Tahoma"/>
              <a:cs typeface="Tahoma"/>
            </a:endParaRPr>
          </a:p>
          <a:p>
            <a:pPr marL="12700">
              <a:lnSpc>
                <a:spcPts val="1425"/>
              </a:lnSpc>
              <a:tabLst>
                <a:tab pos="128778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170">
                <a:latin typeface="Symbol"/>
                <a:cs typeface="Symbol"/>
              </a:rPr>
              <a:t>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 spc="-172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20">
                <a:latin typeface="Times New Roman"/>
                <a:cs typeface="Times New Roman"/>
              </a:rPr>
              <a:t> 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73395" y="1341252"/>
            <a:ext cx="5805805" cy="13119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9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few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graph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unlike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enough </a:t>
            </a:r>
            <a:r>
              <a:rPr dirty="0" sz="1100" spc="-5">
                <a:latin typeface="Calibri"/>
                <a:cs typeface="Calibri"/>
              </a:rPr>
              <a:t>points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good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graph.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take quite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few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graph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usually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computer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graphing.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33020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graph.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 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few vectors/evaluations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illustrate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reality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 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computer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good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 </a:t>
            </a:r>
            <a:r>
              <a:rPr dirty="0" sz="1100" spc="-5">
                <a:latin typeface="Calibri"/>
                <a:cs typeface="Calibri"/>
              </a:rPr>
              <a:t>here.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914400" y="914400"/>
            <a:ext cx="5943600" cy="4223385"/>
            <a:chOff x="914400" y="914400"/>
            <a:chExt cx="5943600" cy="4223385"/>
          </a:xfrm>
        </p:grpSpPr>
        <p:sp>
          <p:nvSpPr>
            <p:cNvPr id="27" name="object 27"/>
            <p:cNvSpPr/>
            <p:nvPr/>
          </p:nvSpPr>
          <p:spPr>
            <a:xfrm>
              <a:off x="914400" y="914399"/>
              <a:ext cx="5943600" cy="4223385"/>
            </a:xfrm>
            <a:custGeom>
              <a:avLst/>
              <a:gdLst/>
              <a:ahLst/>
              <a:cxnLst/>
              <a:rect l="l" t="t" r="r" b="b"/>
              <a:pathLst>
                <a:path w="5943600" h="4223385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4216895"/>
                  </a:lnTo>
                  <a:lnTo>
                    <a:pt x="6096" y="4216895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4216895"/>
                  </a:lnTo>
                  <a:lnTo>
                    <a:pt x="0" y="4223004"/>
                  </a:lnTo>
                  <a:lnTo>
                    <a:pt x="6096" y="4223004"/>
                  </a:lnTo>
                  <a:lnTo>
                    <a:pt x="5937504" y="4223004"/>
                  </a:lnTo>
                  <a:lnTo>
                    <a:pt x="5943600" y="4223004"/>
                  </a:lnTo>
                  <a:lnTo>
                    <a:pt x="5943600" y="4216908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8" name="object 2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71696" y="2720958"/>
              <a:ext cx="3419474" cy="2181224"/>
            </a:xfrm>
            <a:prstGeom prst="rect">
              <a:avLst/>
            </a:prstGeom>
          </p:spPr>
        </p:pic>
      </p:grpSp>
      <p:grpSp>
        <p:nvGrpSpPr>
          <p:cNvPr id="29" name="object 29"/>
          <p:cNvGrpSpPr/>
          <p:nvPr/>
        </p:nvGrpSpPr>
        <p:grpSpPr>
          <a:xfrm>
            <a:off x="3616501" y="5539013"/>
            <a:ext cx="43180" cy="208915"/>
            <a:chOff x="3616501" y="5539013"/>
            <a:chExt cx="43180" cy="208915"/>
          </a:xfrm>
        </p:grpSpPr>
        <p:sp>
          <p:nvSpPr>
            <p:cNvPr id="30" name="object 30"/>
            <p:cNvSpPr/>
            <p:nvPr/>
          </p:nvSpPr>
          <p:spPr>
            <a:xfrm>
              <a:off x="3620253" y="5542764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182" y="0"/>
                  </a:moveTo>
                  <a:lnTo>
                    <a:pt x="0" y="100605"/>
                  </a:lnTo>
                </a:path>
              </a:pathLst>
            </a:custGeom>
            <a:ln w="750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3620253" y="5643369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182" y="100605"/>
                  </a:lnTo>
                </a:path>
              </a:pathLst>
            </a:custGeom>
            <a:ln w="750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2" name="object 32"/>
          <p:cNvGrpSpPr/>
          <p:nvPr/>
        </p:nvGrpSpPr>
        <p:grpSpPr>
          <a:xfrm>
            <a:off x="4059246" y="5539011"/>
            <a:ext cx="43180" cy="208915"/>
            <a:chOff x="4059246" y="5539011"/>
            <a:chExt cx="43180" cy="208915"/>
          </a:xfrm>
        </p:grpSpPr>
        <p:sp>
          <p:nvSpPr>
            <p:cNvPr id="33" name="object 33"/>
            <p:cNvSpPr/>
            <p:nvPr/>
          </p:nvSpPr>
          <p:spPr>
            <a:xfrm>
              <a:off x="4062998" y="5542763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182" y="100605"/>
                  </a:lnTo>
                </a:path>
              </a:pathLst>
            </a:custGeom>
            <a:ln w="750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4062998" y="5643368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182" y="0"/>
                  </a:moveTo>
                  <a:lnTo>
                    <a:pt x="0" y="100605"/>
                  </a:lnTo>
                </a:path>
              </a:pathLst>
            </a:custGeom>
            <a:ln w="750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/>
          <p:cNvSpPr txBox="1"/>
          <p:nvPr/>
        </p:nvSpPr>
        <p:spPr>
          <a:xfrm>
            <a:off x="3198415" y="5423975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01700" y="5289846"/>
            <a:ext cx="5941695" cy="935355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 were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form,</a:t>
            </a:r>
            <a:endParaRPr sz="1100">
              <a:latin typeface="Calibri"/>
              <a:cs typeface="Calibri"/>
            </a:endParaRPr>
          </a:p>
          <a:p>
            <a:pPr algn="ctr" marR="484505">
              <a:lnSpc>
                <a:spcPct val="100000"/>
              </a:lnSpc>
              <a:spcBef>
                <a:spcPts val="114"/>
              </a:spcBef>
            </a:pPr>
            <a:r>
              <a:rPr dirty="0" baseline="4830" sz="1725" spc="22" i="1">
                <a:latin typeface="Times New Roman"/>
                <a:cs typeface="Times New Roman"/>
              </a:rPr>
              <a:t>r</a:t>
            </a:r>
            <a:r>
              <a:rPr dirty="0" baseline="4830" sz="1725" spc="-37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172">
                <a:latin typeface="Times New Roman"/>
                <a:cs typeface="Times New Roman"/>
              </a:rPr>
              <a:t> </a:t>
            </a:r>
            <a:r>
              <a:rPr dirty="0" baseline="4830" sz="1725" spc="104" i="1">
                <a:latin typeface="Times New Roman"/>
                <a:cs typeface="Times New Roman"/>
              </a:rPr>
              <a:t>t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g</a:t>
            </a:r>
            <a:r>
              <a:rPr dirty="0" baseline="4830" sz="1725" spc="-127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12700" marR="5080" indent="-635">
              <a:lnSpc>
                <a:spcPts val="1760"/>
              </a:lnSpc>
              <a:spcBef>
                <a:spcPts val="370"/>
              </a:spcBef>
            </a:pPr>
            <a:r>
              <a:rPr dirty="0" baseline="5050" sz="1650" spc="-7">
                <a:latin typeface="Calibri"/>
                <a:cs typeface="Calibri"/>
              </a:rPr>
              <a:t>and what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 </a:t>
            </a:r>
            <a:r>
              <a:rPr dirty="0" baseline="5050" sz="1650">
                <a:latin typeface="Calibri"/>
                <a:cs typeface="Calibri"/>
              </a:rPr>
              <a:t>were</a:t>
            </a:r>
            <a:r>
              <a:rPr dirty="0" baseline="5050" sz="1650" spc="-7">
                <a:latin typeface="Calibri"/>
                <a:cs typeface="Calibri"/>
              </a:rPr>
              <a:t> really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sketching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graph</a:t>
            </a:r>
            <a:r>
              <a:rPr dirty="0" baseline="5050" sz="1650">
                <a:latin typeface="Calibri"/>
                <a:cs typeface="Calibri"/>
              </a:rPr>
              <a:t> of</a:t>
            </a:r>
            <a:r>
              <a:rPr dirty="0" baseline="5050" sz="1650" spc="6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6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3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x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you </a:t>
            </a:r>
            <a:r>
              <a:rPr dirty="0" baseline="5050" sz="1650" spc="-7">
                <a:latin typeface="Calibri"/>
                <a:cs typeface="Calibri"/>
              </a:rPr>
              <a:t>probably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caught </a:t>
            </a:r>
            <a:r>
              <a:rPr dirty="0" baseline="5050" sz="1650">
                <a:latin typeface="Calibri"/>
                <a:cs typeface="Calibri"/>
              </a:rPr>
              <a:t>onto.  </a:t>
            </a:r>
            <a:r>
              <a:rPr dirty="0" baseline="5050" sz="1650" spc="-7">
                <a:latin typeface="Calibri"/>
                <a:cs typeface="Calibri"/>
              </a:rPr>
              <a:t>Let’s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graph</a:t>
            </a:r>
            <a:r>
              <a:rPr dirty="0" baseline="5050" sz="1650">
                <a:latin typeface="Calibri"/>
                <a:cs typeface="Calibri"/>
              </a:rPr>
              <a:t> a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pattern.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86027" y="6403340"/>
            <a:ext cx="4088129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3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2086398" y="6640576"/>
            <a:ext cx="41275" cy="191770"/>
            <a:chOff x="2086398" y="6640576"/>
            <a:chExt cx="41275" cy="191770"/>
          </a:xfrm>
        </p:grpSpPr>
        <p:sp>
          <p:nvSpPr>
            <p:cNvPr id="39" name="object 39"/>
            <p:cNvSpPr/>
            <p:nvPr/>
          </p:nvSpPr>
          <p:spPr>
            <a:xfrm>
              <a:off x="2090183" y="66443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417" y="0"/>
                  </a:moveTo>
                  <a:lnTo>
                    <a:pt x="0" y="9184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2090183" y="673620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417" y="9184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1" name="object 41"/>
          <p:cNvGrpSpPr/>
          <p:nvPr/>
        </p:nvGrpSpPr>
        <p:grpSpPr>
          <a:xfrm>
            <a:off x="2899958" y="6640576"/>
            <a:ext cx="41275" cy="191770"/>
            <a:chOff x="2899958" y="6640576"/>
            <a:chExt cx="41275" cy="191770"/>
          </a:xfrm>
        </p:grpSpPr>
        <p:sp>
          <p:nvSpPr>
            <p:cNvPr id="42" name="object 42"/>
            <p:cNvSpPr/>
            <p:nvPr/>
          </p:nvSpPr>
          <p:spPr>
            <a:xfrm>
              <a:off x="2903743" y="66443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417" y="9184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2903743" y="673620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417" y="0"/>
                  </a:moveTo>
                  <a:lnTo>
                    <a:pt x="0" y="9184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4" name="object 44"/>
          <p:cNvSpPr txBox="1"/>
          <p:nvPr/>
        </p:nvSpPr>
        <p:spPr>
          <a:xfrm>
            <a:off x="1668485" y="6607492"/>
            <a:ext cx="7239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417827" y="6570832"/>
            <a:ext cx="150241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5050" sz="1650" b="1">
                <a:latin typeface="Times New Roman"/>
                <a:cs typeface="Times New Roman"/>
              </a:rPr>
              <a:t>(a)</a:t>
            </a:r>
            <a:r>
              <a:rPr dirty="0" baseline="5050" sz="1650" b="1">
                <a:latin typeface="Times New Roman"/>
                <a:cs typeface="Times New Roman"/>
              </a:rPr>
              <a:t> </a:t>
            </a:r>
            <a:r>
              <a:rPr dirty="0" baseline="5050" sz="1650" spc="15" b="1">
                <a:latin typeface="Times New Roman"/>
                <a:cs typeface="Times New Roman"/>
              </a:rPr>
              <a:t> </a:t>
            </a:r>
            <a:r>
              <a:rPr dirty="0" baseline="39351" sz="1800" spc="-1064">
                <a:latin typeface="Tahoma"/>
                <a:cs typeface="Tahoma"/>
              </a:rPr>
              <a:t>→</a:t>
            </a:r>
            <a:r>
              <a:rPr dirty="0" baseline="39351" sz="1800" spc="-322">
                <a:latin typeface="Tahoma"/>
                <a:cs typeface="Tahoma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112">
                <a:latin typeface="Times New Roman"/>
                <a:cs typeface="Times New Roman"/>
              </a:rPr>
              <a:t>3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770411" y="6841842"/>
            <a:ext cx="181610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2093581" y="6891496"/>
            <a:ext cx="44450" cy="222885"/>
            <a:chOff x="2093581" y="6891496"/>
            <a:chExt cx="44450" cy="222885"/>
          </a:xfrm>
        </p:grpSpPr>
        <p:sp>
          <p:nvSpPr>
            <p:cNvPr id="48" name="object 48"/>
            <p:cNvSpPr/>
            <p:nvPr/>
          </p:nvSpPr>
          <p:spPr>
            <a:xfrm>
              <a:off x="2097341" y="6895256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36853" y="0"/>
                  </a:moveTo>
                  <a:lnTo>
                    <a:pt x="0" y="107651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2097341" y="7002908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0" y="0"/>
                  </a:moveTo>
                  <a:lnTo>
                    <a:pt x="36853" y="107651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0" name="object 50"/>
          <p:cNvGrpSpPr/>
          <p:nvPr/>
        </p:nvGrpSpPr>
        <p:grpSpPr>
          <a:xfrm>
            <a:off x="2848493" y="6891496"/>
            <a:ext cx="44450" cy="222885"/>
            <a:chOff x="2848493" y="6891496"/>
            <a:chExt cx="44450" cy="222885"/>
          </a:xfrm>
        </p:grpSpPr>
        <p:sp>
          <p:nvSpPr>
            <p:cNvPr id="51" name="object 51"/>
            <p:cNvSpPr/>
            <p:nvPr/>
          </p:nvSpPr>
          <p:spPr>
            <a:xfrm>
              <a:off x="2852253" y="6895256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0" y="0"/>
                  </a:moveTo>
                  <a:lnTo>
                    <a:pt x="36853" y="107651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2852253" y="7002908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36853" y="0"/>
                  </a:moveTo>
                  <a:lnTo>
                    <a:pt x="0" y="107651"/>
                  </a:lnTo>
                </a:path>
              </a:pathLst>
            </a:custGeom>
            <a:ln w="751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3" name="object 53"/>
          <p:cNvSpPr txBox="1"/>
          <p:nvPr/>
        </p:nvSpPr>
        <p:spPr>
          <a:xfrm>
            <a:off x="2779736" y="6873550"/>
            <a:ext cx="571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1443148" y="6877465"/>
            <a:ext cx="134937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100" b="1">
                <a:latin typeface="Times New Roman"/>
                <a:cs typeface="Times New Roman"/>
              </a:rPr>
              <a:t>(</a:t>
            </a:r>
            <a:r>
              <a:rPr dirty="0" sz="1100" spc="-5" b="1">
                <a:latin typeface="Times New Roman"/>
                <a:cs typeface="Times New Roman"/>
              </a:rPr>
              <a:t>b</a:t>
            </a:r>
            <a:r>
              <a:rPr dirty="0" sz="1100" b="1">
                <a:latin typeface="Times New Roman"/>
                <a:cs typeface="Times New Roman"/>
              </a:rPr>
              <a:t>)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-60" b="1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13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70" i="1">
                <a:latin typeface="Times New Roman"/>
                <a:cs typeface="Times New Roman"/>
              </a:rPr>
              <a:t>t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1687192" y="6783516"/>
            <a:ext cx="755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985887" y="7278756"/>
            <a:ext cx="5706745" cy="149733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R="5080">
              <a:lnSpc>
                <a:spcPct val="109800"/>
              </a:lnSpc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few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 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 </a:t>
            </a:r>
            <a:r>
              <a:rPr dirty="0" sz="1100">
                <a:latin typeface="Calibri"/>
                <a:cs typeface="Calibri"/>
              </a:rPr>
              <a:t>to sketch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skipping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giving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graph.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main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behind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locked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said 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these.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7" name="object 57"/>
          <p:cNvSpPr/>
          <p:nvPr/>
        </p:nvSpPr>
        <p:spPr>
          <a:xfrm>
            <a:off x="914400" y="6420599"/>
            <a:ext cx="5943600" cy="2557780"/>
          </a:xfrm>
          <a:custGeom>
            <a:avLst/>
            <a:gdLst/>
            <a:ahLst/>
            <a:cxnLst/>
            <a:rect l="l" t="t" r="r" b="b"/>
            <a:pathLst>
              <a:path w="5943600" h="2557779">
                <a:moveTo>
                  <a:pt x="5943600" y="6121"/>
                </a:moveTo>
                <a:lnTo>
                  <a:pt x="5937504" y="6121"/>
                </a:lnTo>
                <a:lnTo>
                  <a:pt x="5937504" y="2551176"/>
                </a:lnTo>
                <a:lnTo>
                  <a:pt x="6096" y="2551176"/>
                </a:lnTo>
                <a:lnTo>
                  <a:pt x="6096" y="6121"/>
                </a:lnTo>
                <a:lnTo>
                  <a:pt x="0" y="6121"/>
                </a:lnTo>
                <a:lnTo>
                  <a:pt x="0" y="2551176"/>
                </a:lnTo>
                <a:lnTo>
                  <a:pt x="0" y="2557284"/>
                </a:lnTo>
                <a:lnTo>
                  <a:pt x="6096" y="2557284"/>
                </a:lnTo>
                <a:lnTo>
                  <a:pt x="5937504" y="2557284"/>
                </a:lnTo>
                <a:lnTo>
                  <a:pt x="5943600" y="2557284"/>
                </a:lnTo>
                <a:lnTo>
                  <a:pt x="5943600" y="2551188"/>
                </a:lnTo>
                <a:lnTo>
                  <a:pt x="5943600" y="6121"/>
                </a:lnTo>
                <a:close/>
              </a:path>
              <a:path w="5943600" h="2557779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6096" y="6108"/>
                </a:lnTo>
                <a:lnTo>
                  <a:pt x="5937504" y="6108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15441" y="1690661"/>
            <a:ext cx="41275" cy="191135"/>
            <a:chOff x="1615441" y="1690661"/>
            <a:chExt cx="41275" cy="191135"/>
          </a:xfrm>
        </p:grpSpPr>
        <p:sp>
          <p:nvSpPr>
            <p:cNvPr id="3" name="object 3"/>
            <p:cNvSpPr/>
            <p:nvPr/>
          </p:nvSpPr>
          <p:spPr>
            <a:xfrm>
              <a:off x="1619227" y="169444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433" y="0"/>
                  </a:moveTo>
                  <a:lnTo>
                    <a:pt x="0" y="91618"/>
                  </a:lnTo>
                </a:path>
              </a:pathLst>
            </a:custGeom>
            <a:ln w="75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1619227" y="178606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433" y="91618"/>
                  </a:lnTo>
                </a:path>
              </a:pathLst>
            </a:custGeom>
            <a:ln w="75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" name="object 5"/>
          <p:cNvGrpSpPr/>
          <p:nvPr/>
        </p:nvGrpSpPr>
        <p:grpSpPr>
          <a:xfrm>
            <a:off x="2429391" y="1690661"/>
            <a:ext cx="41275" cy="191135"/>
            <a:chOff x="2429391" y="1690661"/>
            <a:chExt cx="41275" cy="191135"/>
          </a:xfrm>
        </p:grpSpPr>
        <p:sp>
          <p:nvSpPr>
            <p:cNvPr id="6" name="object 6"/>
            <p:cNvSpPr/>
            <p:nvPr/>
          </p:nvSpPr>
          <p:spPr>
            <a:xfrm>
              <a:off x="2433176" y="169444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433" y="91618"/>
                  </a:lnTo>
                </a:path>
              </a:pathLst>
            </a:custGeom>
            <a:ln w="75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433176" y="178606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433" y="0"/>
                  </a:moveTo>
                  <a:lnTo>
                    <a:pt x="0" y="91618"/>
                  </a:lnTo>
                </a:path>
              </a:pathLst>
            </a:custGeom>
            <a:ln w="75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973327" y="1621067"/>
            <a:ext cx="145097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 b="1">
                <a:latin typeface="Calibri"/>
                <a:cs typeface="Calibri"/>
              </a:rPr>
              <a:t>(</a:t>
            </a:r>
            <a:r>
              <a:rPr dirty="0" baseline="5050" sz="1650" spc="-7" b="1">
                <a:latin typeface="Calibri"/>
                <a:cs typeface="Calibri"/>
              </a:rPr>
              <a:t>a</a:t>
            </a:r>
            <a:r>
              <a:rPr dirty="0" baseline="5050" sz="1650" b="1">
                <a:latin typeface="Calibri"/>
                <a:cs typeface="Calibri"/>
              </a:rPr>
              <a:t>)</a:t>
            </a:r>
            <a:r>
              <a:rPr dirty="0" baseline="5050" sz="1650" b="1">
                <a:latin typeface="Calibri"/>
                <a:cs typeface="Calibri"/>
              </a:rPr>
              <a:t> </a:t>
            </a:r>
            <a:r>
              <a:rPr dirty="0" baseline="5050" sz="1650" spc="-104" b="1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112">
                <a:latin typeface="Times New Roman"/>
                <a:cs typeface="Times New Roman"/>
              </a:rPr>
              <a:t>3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194577" y="1561197"/>
            <a:ext cx="8826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73273" y="4428071"/>
            <a:ext cx="271335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in this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619653" y="4846155"/>
            <a:ext cx="44450" cy="222885"/>
            <a:chOff x="1619653" y="4846155"/>
            <a:chExt cx="44450" cy="222885"/>
          </a:xfrm>
        </p:grpSpPr>
        <p:sp>
          <p:nvSpPr>
            <p:cNvPr id="12" name="object 12"/>
            <p:cNvSpPr/>
            <p:nvPr/>
          </p:nvSpPr>
          <p:spPr>
            <a:xfrm>
              <a:off x="1623411" y="4849913"/>
              <a:ext cx="36830" cy="107950"/>
            </a:xfrm>
            <a:custGeom>
              <a:avLst/>
              <a:gdLst/>
              <a:ahLst/>
              <a:cxnLst/>
              <a:rect l="l" t="t" r="r" b="b"/>
              <a:pathLst>
                <a:path w="36830" h="107950">
                  <a:moveTo>
                    <a:pt x="36835" y="0"/>
                  </a:moveTo>
                  <a:lnTo>
                    <a:pt x="0" y="107652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1623411" y="4957565"/>
              <a:ext cx="36830" cy="107950"/>
            </a:xfrm>
            <a:custGeom>
              <a:avLst/>
              <a:gdLst/>
              <a:ahLst/>
              <a:cxnLst/>
              <a:rect l="l" t="t" r="r" b="b"/>
              <a:pathLst>
                <a:path w="36830" h="107950">
                  <a:moveTo>
                    <a:pt x="0" y="0"/>
                  </a:moveTo>
                  <a:lnTo>
                    <a:pt x="36835" y="107652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" name="object 14"/>
          <p:cNvGrpSpPr/>
          <p:nvPr/>
        </p:nvGrpSpPr>
        <p:grpSpPr>
          <a:xfrm>
            <a:off x="2374188" y="4846154"/>
            <a:ext cx="44450" cy="222885"/>
            <a:chOff x="2374188" y="4846154"/>
            <a:chExt cx="44450" cy="222885"/>
          </a:xfrm>
        </p:grpSpPr>
        <p:sp>
          <p:nvSpPr>
            <p:cNvPr id="15" name="object 15"/>
            <p:cNvSpPr/>
            <p:nvPr/>
          </p:nvSpPr>
          <p:spPr>
            <a:xfrm>
              <a:off x="2377946" y="4849912"/>
              <a:ext cx="36830" cy="107950"/>
            </a:xfrm>
            <a:custGeom>
              <a:avLst/>
              <a:gdLst/>
              <a:ahLst/>
              <a:cxnLst/>
              <a:rect l="l" t="t" r="r" b="b"/>
              <a:pathLst>
                <a:path w="36830" h="107950">
                  <a:moveTo>
                    <a:pt x="0" y="0"/>
                  </a:moveTo>
                  <a:lnTo>
                    <a:pt x="36835" y="107652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2377946" y="4957564"/>
              <a:ext cx="36830" cy="107950"/>
            </a:xfrm>
            <a:custGeom>
              <a:avLst/>
              <a:gdLst/>
              <a:ahLst/>
              <a:cxnLst/>
              <a:rect l="l" t="t" r="r" b="b"/>
              <a:pathLst>
                <a:path w="36830" h="107950">
                  <a:moveTo>
                    <a:pt x="36835" y="0"/>
                  </a:moveTo>
                  <a:lnTo>
                    <a:pt x="0" y="107652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/>
          <p:cNvSpPr txBox="1"/>
          <p:nvPr/>
        </p:nvSpPr>
        <p:spPr>
          <a:xfrm>
            <a:off x="2292762" y="4828212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73273" y="4796506"/>
            <a:ext cx="1391920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5050" sz="1650" b="1">
                <a:latin typeface="Calibri"/>
                <a:cs typeface="Calibri"/>
              </a:rPr>
              <a:t>(</a:t>
            </a:r>
            <a:r>
              <a:rPr dirty="0" baseline="5050" sz="1650" spc="-7" b="1">
                <a:latin typeface="Calibri"/>
                <a:cs typeface="Calibri"/>
              </a:rPr>
              <a:t>b</a:t>
            </a:r>
            <a:r>
              <a:rPr dirty="0" baseline="5050" sz="1650" b="1">
                <a:latin typeface="Calibri"/>
                <a:cs typeface="Calibri"/>
              </a:rPr>
              <a:t>)</a:t>
            </a:r>
            <a:r>
              <a:rPr dirty="0" baseline="5050" sz="1650" b="1">
                <a:latin typeface="Calibri"/>
                <a:cs typeface="Calibri"/>
              </a:rPr>
              <a:t> </a:t>
            </a:r>
            <a:r>
              <a:rPr dirty="0" baseline="5050" sz="1650" spc="-97" b="1">
                <a:latin typeface="Calibri"/>
                <a:cs typeface="Calibri"/>
              </a:rPr>
              <a:t> </a:t>
            </a:r>
            <a:r>
              <a:rPr dirty="0" baseline="4830" sz="1725" spc="22" i="1">
                <a:latin typeface="Times New Roman"/>
                <a:cs typeface="Times New Roman"/>
              </a:rPr>
              <a:t>r</a:t>
            </a:r>
            <a:r>
              <a:rPr dirty="0" baseline="4830" sz="1725" spc="-37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195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37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2</a:t>
            </a:r>
            <a:r>
              <a:rPr dirty="0" baseline="4830" sz="1725" spc="-270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Times New Roman"/>
                <a:cs typeface="Times New Roman"/>
              </a:rPr>
              <a:t>sin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baseline="4830" sz="1725" spc="97" i="1">
                <a:latin typeface="Times New Roman"/>
                <a:cs typeface="Times New Roman"/>
              </a:rPr>
              <a:t>t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6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i="1">
                <a:latin typeface="Times New Roman"/>
                <a:cs typeface="Times New Roman"/>
              </a:rPr>
              <a:t> </a:t>
            </a:r>
            <a:r>
              <a:rPr dirty="0" baseline="4830" sz="1725" spc="-157" i="1">
                <a:latin typeface="Times New Roman"/>
                <a:cs typeface="Times New Roman"/>
              </a:rPr>
              <a:t> 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200823" y="4738177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73315" y="5086622"/>
            <a:ext cx="237934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Here’s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914400" y="914400"/>
            <a:ext cx="5943600" cy="8206740"/>
            <a:chOff x="914400" y="914400"/>
            <a:chExt cx="5943600" cy="8206740"/>
          </a:xfrm>
        </p:grpSpPr>
        <p:sp>
          <p:nvSpPr>
            <p:cNvPr id="22" name="object 22"/>
            <p:cNvSpPr/>
            <p:nvPr/>
          </p:nvSpPr>
          <p:spPr>
            <a:xfrm>
              <a:off x="914400" y="914399"/>
              <a:ext cx="5943600" cy="8206740"/>
            </a:xfrm>
            <a:custGeom>
              <a:avLst/>
              <a:gdLst/>
              <a:ahLst/>
              <a:cxnLst/>
              <a:rect l="l" t="t" r="r" b="b"/>
              <a:pathLst>
                <a:path w="5943600" h="820674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8200644"/>
                  </a:lnTo>
                  <a:lnTo>
                    <a:pt x="6096" y="8200644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83"/>
                  </a:lnTo>
                  <a:lnTo>
                    <a:pt x="0" y="8200644"/>
                  </a:lnTo>
                  <a:lnTo>
                    <a:pt x="0" y="8206740"/>
                  </a:lnTo>
                  <a:lnTo>
                    <a:pt x="6096" y="8206740"/>
                  </a:lnTo>
                  <a:lnTo>
                    <a:pt x="5937504" y="8206740"/>
                  </a:lnTo>
                  <a:lnTo>
                    <a:pt x="5943600" y="8206740"/>
                  </a:lnTo>
                  <a:lnTo>
                    <a:pt x="5943600" y="8200644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3" name="object 2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71696" y="1984830"/>
              <a:ext cx="3419474" cy="226694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95571" y="5348386"/>
              <a:ext cx="2371724" cy="37052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43209" y="8200048"/>
            <a:ext cx="101657" cy="18759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191825" y="8098035"/>
            <a:ext cx="754380" cy="292735"/>
            <a:chOff x="2191825" y="8098035"/>
            <a:chExt cx="754380" cy="292735"/>
          </a:xfrm>
        </p:grpSpPr>
        <p:sp>
          <p:nvSpPr>
            <p:cNvPr id="4" name="object 4"/>
            <p:cNvSpPr/>
            <p:nvPr/>
          </p:nvSpPr>
          <p:spPr>
            <a:xfrm>
              <a:off x="2562608" y="8182438"/>
              <a:ext cx="383540" cy="208279"/>
            </a:xfrm>
            <a:custGeom>
              <a:avLst/>
              <a:gdLst/>
              <a:ahLst/>
              <a:cxnLst/>
              <a:rect l="l" t="t" r="r" b="b"/>
              <a:pathLst>
                <a:path w="383539" h="208279">
                  <a:moveTo>
                    <a:pt x="348080" y="-2"/>
                  </a:moveTo>
                  <a:lnTo>
                    <a:pt x="35270" y="-2"/>
                  </a:lnTo>
                  <a:lnTo>
                    <a:pt x="11756" y="35722"/>
                  </a:lnTo>
                  <a:lnTo>
                    <a:pt x="-1" y="80213"/>
                  </a:lnTo>
                  <a:lnTo>
                    <a:pt x="-1" y="127627"/>
                  </a:lnTo>
                  <a:lnTo>
                    <a:pt x="11756" y="172119"/>
                  </a:lnTo>
                  <a:lnTo>
                    <a:pt x="35270" y="207844"/>
                  </a:lnTo>
                  <a:lnTo>
                    <a:pt x="348080" y="207844"/>
                  </a:lnTo>
                  <a:lnTo>
                    <a:pt x="371595" y="172119"/>
                  </a:lnTo>
                  <a:lnTo>
                    <a:pt x="383353" y="127627"/>
                  </a:lnTo>
                  <a:lnTo>
                    <a:pt x="383353" y="80213"/>
                  </a:lnTo>
                  <a:lnTo>
                    <a:pt x="371595" y="35722"/>
                  </a:lnTo>
                  <a:lnTo>
                    <a:pt x="348080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307371" y="8187840"/>
              <a:ext cx="324485" cy="189230"/>
            </a:xfrm>
            <a:custGeom>
              <a:avLst/>
              <a:gdLst/>
              <a:ahLst/>
              <a:cxnLst/>
              <a:rect l="l" t="t" r="r" b="b"/>
              <a:pathLst>
                <a:path w="324485" h="189229">
                  <a:moveTo>
                    <a:pt x="290823" y="-2"/>
                  </a:moveTo>
                  <a:lnTo>
                    <a:pt x="33412" y="-2"/>
                  </a:lnTo>
                  <a:lnTo>
                    <a:pt x="8352" y="42062"/>
                  </a:lnTo>
                  <a:lnTo>
                    <a:pt x="0" y="94507"/>
                  </a:lnTo>
                  <a:lnTo>
                    <a:pt x="8352" y="146952"/>
                  </a:lnTo>
                  <a:lnTo>
                    <a:pt x="33412" y="189017"/>
                  </a:lnTo>
                  <a:lnTo>
                    <a:pt x="290823" y="189017"/>
                  </a:lnTo>
                  <a:lnTo>
                    <a:pt x="315884" y="146952"/>
                  </a:lnTo>
                  <a:lnTo>
                    <a:pt x="324237" y="94507"/>
                  </a:lnTo>
                  <a:lnTo>
                    <a:pt x="315884" y="42062"/>
                  </a:lnTo>
                  <a:lnTo>
                    <a:pt x="290823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191825" y="8185061"/>
              <a:ext cx="137160" cy="205740"/>
            </a:xfrm>
            <a:custGeom>
              <a:avLst/>
              <a:gdLst/>
              <a:ahLst/>
              <a:cxnLst/>
              <a:rect l="l" t="t" r="r" b="b"/>
              <a:pathLst>
                <a:path w="137160" h="205740">
                  <a:moveTo>
                    <a:pt x="102159" y="-2"/>
                  </a:moveTo>
                  <a:lnTo>
                    <a:pt x="34826" y="-2"/>
                  </a:lnTo>
                  <a:lnTo>
                    <a:pt x="11608" y="35272"/>
                  </a:lnTo>
                  <a:lnTo>
                    <a:pt x="0" y="79202"/>
                  </a:lnTo>
                  <a:lnTo>
                    <a:pt x="0" y="126017"/>
                  </a:lnTo>
                  <a:lnTo>
                    <a:pt x="11608" y="169947"/>
                  </a:lnTo>
                  <a:lnTo>
                    <a:pt x="34826" y="205221"/>
                  </a:lnTo>
                  <a:lnTo>
                    <a:pt x="102159" y="205221"/>
                  </a:lnTo>
                  <a:lnTo>
                    <a:pt x="125378" y="169947"/>
                  </a:lnTo>
                  <a:lnTo>
                    <a:pt x="136987" y="126017"/>
                  </a:lnTo>
                  <a:lnTo>
                    <a:pt x="136987" y="79202"/>
                  </a:lnTo>
                  <a:lnTo>
                    <a:pt x="125378" y="35272"/>
                  </a:lnTo>
                  <a:lnTo>
                    <a:pt x="102159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203830" y="8098035"/>
              <a:ext cx="132715" cy="207010"/>
            </a:xfrm>
            <a:custGeom>
              <a:avLst/>
              <a:gdLst/>
              <a:ahLst/>
              <a:cxnLst/>
              <a:rect l="l" t="t" r="r" b="b"/>
              <a:pathLst>
                <a:path w="132714" h="207009">
                  <a:moveTo>
                    <a:pt x="97240" y="-3"/>
                  </a:moveTo>
                  <a:lnTo>
                    <a:pt x="35062" y="-3"/>
                  </a:lnTo>
                  <a:lnTo>
                    <a:pt x="11687" y="35509"/>
                  </a:lnTo>
                  <a:lnTo>
                    <a:pt x="0" y="79737"/>
                  </a:lnTo>
                  <a:lnTo>
                    <a:pt x="0" y="126869"/>
                  </a:lnTo>
                  <a:lnTo>
                    <a:pt x="11687" y="171097"/>
                  </a:lnTo>
                  <a:lnTo>
                    <a:pt x="35062" y="206610"/>
                  </a:lnTo>
                  <a:lnTo>
                    <a:pt x="97240" y="206610"/>
                  </a:lnTo>
                  <a:lnTo>
                    <a:pt x="120615" y="171097"/>
                  </a:lnTo>
                  <a:lnTo>
                    <a:pt x="132303" y="126869"/>
                  </a:lnTo>
                  <a:lnTo>
                    <a:pt x="132303" y="79737"/>
                  </a:lnTo>
                  <a:lnTo>
                    <a:pt x="120615" y="35509"/>
                  </a:lnTo>
                  <a:lnTo>
                    <a:pt x="97240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/>
          <p:nvPr/>
        </p:nvSpPr>
        <p:spPr>
          <a:xfrm>
            <a:off x="952859" y="8200078"/>
            <a:ext cx="1255395" cy="187960"/>
          </a:xfrm>
          <a:custGeom>
            <a:avLst/>
            <a:gdLst/>
            <a:ahLst/>
            <a:cxnLst/>
            <a:rect l="l" t="t" r="r" b="b"/>
            <a:pathLst>
              <a:path w="1255395" h="187959">
                <a:moveTo>
                  <a:pt x="1221776" y="-2"/>
                </a:moveTo>
                <a:lnTo>
                  <a:pt x="33163" y="-2"/>
                </a:lnTo>
                <a:lnTo>
                  <a:pt x="8290" y="41745"/>
                </a:lnTo>
                <a:lnTo>
                  <a:pt x="0" y="93796"/>
                </a:lnTo>
                <a:lnTo>
                  <a:pt x="8290" y="145847"/>
                </a:lnTo>
                <a:lnTo>
                  <a:pt x="33163" y="187595"/>
                </a:lnTo>
                <a:lnTo>
                  <a:pt x="1221776" y="187595"/>
                </a:lnTo>
                <a:lnTo>
                  <a:pt x="1246648" y="145847"/>
                </a:lnTo>
                <a:lnTo>
                  <a:pt x="1254939" y="93796"/>
                </a:lnTo>
                <a:lnTo>
                  <a:pt x="1246648" y="41745"/>
                </a:lnTo>
                <a:lnTo>
                  <a:pt x="1221776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952865" y="7928764"/>
            <a:ext cx="4848225" cy="187960"/>
          </a:xfrm>
          <a:custGeom>
            <a:avLst/>
            <a:gdLst/>
            <a:ahLst/>
            <a:cxnLst/>
            <a:rect l="l" t="t" r="r" b="b"/>
            <a:pathLst>
              <a:path w="4848225" h="187959">
                <a:moveTo>
                  <a:pt x="4814763" y="-5"/>
                </a:moveTo>
                <a:lnTo>
                  <a:pt x="33162" y="-5"/>
                </a:lnTo>
                <a:lnTo>
                  <a:pt x="8290" y="41742"/>
                </a:lnTo>
                <a:lnTo>
                  <a:pt x="0" y="93793"/>
                </a:lnTo>
                <a:lnTo>
                  <a:pt x="8290" y="145843"/>
                </a:lnTo>
                <a:lnTo>
                  <a:pt x="33162" y="187592"/>
                </a:lnTo>
                <a:lnTo>
                  <a:pt x="4814763" y="187592"/>
                </a:lnTo>
                <a:lnTo>
                  <a:pt x="4839635" y="145843"/>
                </a:lnTo>
                <a:lnTo>
                  <a:pt x="4847925" y="93793"/>
                </a:lnTo>
                <a:lnTo>
                  <a:pt x="4839635" y="41742"/>
                </a:lnTo>
                <a:lnTo>
                  <a:pt x="4814763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74085" y="7879192"/>
            <a:ext cx="138171" cy="248207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6359980" y="7928776"/>
            <a:ext cx="398780" cy="187960"/>
          </a:xfrm>
          <a:custGeom>
            <a:avLst/>
            <a:gdLst/>
            <a:ahLst/>
            <a:cxnLst/>
            <a:rect l="l" t="t" r="r" b="b"/>
            <a:pathLst>
              <a:path w="398779" h="187959">
                <a:moveTo>
                  <a:pt x="365299" y="-5"/>
                </a:moveTo>
                <a:lnTo>
                  <a:pt x="33158" y="-5"/>
                </a:lnTo>
                <a:lnTo>
                  <a:pt x="8287" y="41742"/>
                </a:lnTo>
                <a:lnTo>
                  <a:pt x="-3" y="93793"/>
                </a:lnTo>
                <a:lnTo>
                  <a:pt x="8287" y="145843"/>
                </a:lnTo>
                <a:lnTo>
                  <a:pt x="33158" y="187592"/>
                </a:lnTo>
                <a:lnTo>
                  <a:pt x="365299" y="187592"/>
                </a:lnTo>
                <a:lnTo>
                  <a:pt x="390170" y="145843"/>
                </a:lnTo>
                <a:lnTo>
                  <a:pt x="398461" y="93793"/>
                </a:lnTo>
                <a:lnTo>
                  <a:pt x="390170" y="41742"/>
                </a:lnTo>
                <a:lnTo>
                  <a:pt x="365299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2" name="object 12"/>
          <p:cNvGrpSpPr/>
          <p:nvPr/>
        </p:nvGrpSpPr>
        <p:grpSpPr>
          <a:xfrm>
            <a:off x="5846135" y="7879192"/>
            <a:ext cx="541020" cy="248285"/>
            <a:chOff x="5846135" y="7879192"/>
            <a:chExt cx="541020" cy="248285"/>
          </a:xfrm>
        </p:grpSpPr>
        <p:sp>
          <p:nvSpPr>
            <p:cNvPr id="13" name="object 13"/>
            <p:cNvSpPr/>
            <p:nvPr/>
          </p:nvSpPr>
          <p:spPr>
            <a:xfrm>
              <a:off x="5846135" y="7910674"/>
              <a:ext cx="287020" cy="208915"/>
            </a:xfrm>
            <a:custGeom>
              <a:avLst/>
              <a:gdLst/>
              <a:ahLst/>
              <a:cxnLst/>
              <a:rect l="l" t="t" r="r" b="b"/>
              <a:pathLst>
                <a:path w="287020" h="208915">
                  <a:moveTo>
                    <a:pt x="251454" y="-5"/>
                  </a:moveTo>
                  <a:lnTo>
                    <a:pt x="35356" y="-5"/>
                  </a:lnTo>
                  <a:lnTo>
                    <a:pt x="11783" y="35807"/>
                  </a:lnTo>
                  <a:lnTo>
                    <a:pt x="-3" y="80409"/>
                  </a:lnTo>
                  <a:lnTo>
                    <a:pt x="-3" y="127940"/>
                  </a:lnTo>
                  <a:lnTo>
                    <a:pt x="11783" y="172542"/>
                  </a:lnTo>
                  <a:lnTo>
                    <a:pt x="35356" y="208356"/>
                  </a:lnTo>
                  <a:lnTo>
                    <a:pt x="251454" y="208356"/>
                  </a:lnTo>
                  <a:lnTo>
                    <a:pt x="275027" y="172542"/>
                  </a:lnTo>
                  <a:lnTo>
                    <a:pt x="286814" y="127940"/>
                  </a:lnTo>
                  <a:lnTo>
                    <a:pt x="286814" y="80409"/>
                  </a:lnTo>
                  <a:lnTo>
                    <a:pt x="275027" y="35807"/>
                  </a:lnTo>
                  <a:lnTo>
                    <a:pt x="251454" y="-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6053384" y="7879192"/>
              <a:ext cx="333375" cy="248285"/>
            </a:xfrm>
            <a:custGeom>
              <a:avLst/>
              <a:gdLst/>
              <a:ahLst/>
              <a:cxnLst/>
              <a:rect l="l" t="t" r="r" b="b"/>
              <a:pathLst>
                <a:path w="333375" h="248284">
                  <a:moveTo>
                    <a:pt x="289294" y="-6"/>
                  </a:moveTo>
                  <a:lnTo>
                    <a:pt x="43873" y="-6"/>
                  </a:lnTo>
                  <a:lnTo>
                    <a:pt x="19497" y="34630"/>
                  </a:lnTo>
                  <a:lnTo>
                    <a:pt x="4871" y="77344"/>
                  </a:lnTo>
                  <a:lnTo>
                    <a:pt x="-3" y="124098"/>
                  </a:lnTo>
                  <a:lnTo>
                    <a:pt x="4871" y="170852"/>
                  </a:lnTo>
                  <a:lnTo>
                    <a:pt x="19497" y="213566"/>
                  </a:lnTo>
                  <a:lnTo>
                    <a:pt x="43873" y="248204"/>
                  </a:lnTo>
                  <a:lnTo>
                    <a:pt x="289294" y="248204"/>
                  </a:lnTo>
                  <a:lnTo>
                    <a:pt x="313670" y="213566"/>
                  </a:lnTo>
                  <a:lnTo>
                    <a:pt x="328296" y="170852"/>
                  </a:lnTo>
                  <a:lnTo>
                    <a:pt x="333171" y="124098"/>
                  </a:lnTo>
                  <a:lnTo>
                    <a:pt x="328296" y="77344"/>
                  </a:lnTo>
                  <a:lnTo>
                    <a:pt x="313670" y="34630"/>
                  </a:lnTo>
                  <a:lnTo>
                    <a:pt x="289294" y="-6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/>
          <p:nvPr/>
        </p:nvSpPr>
        <p:spPr>
          <a:xfrm>
            <a:off x="952865" y="7267299"/>
            <a:ext cx="2494915" cy="187960"/>
          </a:xfrm>
          <a:custGeom>
            <a:avLst/>
            <a:gdLst/>
            <a:ahLst/>
            <a:cxnLst/>
            <a:rect l="l" t="t" r="r" b="b"/>
            <a:pathLst>
              <a:path w="2494915" h="187959">
                <a:moveTo>
                  <a:pt x="2461637" y="6"/>
                </a:moveTo>
                <a:lnTo>
                  <a:pt x="33162" y="6"/>
                </a:lnTo>
                <a:lnTo>
                  <a:pt x="8290" y="41752"/>
                </a:lnTo>
                <a:lnTo>
                  <a:pt x="0" y="93801"/>
                </a:lnTo>
                <a:lnTo>
                  <a:pt x="8290" y="145849"/>
                </a:lnTo>
                <a:lnTo>
                  <a:pt x="33162" y="187595"/>
                </a:lnTo>
                <a:lnTo>
                  <a:pt x="2461637" y="187595"/>
                </a:lnTo>
                <a:lnTo>
                  <a:pt x="2486509" y="145849"/>
                </a:lnTo>
                <a:lnTo>
                  <a:pt x="2494799" y="93801"/>
                </a:lnTo>
                <a:lnTo>
                  <a:pt x="2486509" y="41752"/>
                </a:lnTo>
                <a:lnTo>
                  <a:pt x="2461637" y="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04022" y="4853241"/>
            <a:ext cx="112125" cy="205731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4744120" y="4819129"/>
            <a:ext cx="349250" cy="248285"/>
          </a:xfrm>
          <a:custGeom>
            <a:avLst/>
            <a:gdLst/>
            <a:ahLst/>
            <a:cxnLst/>
            <a:rect l="l" t="t" r="r" b="b"/>
            <a:pathLst>
              <a:path w="349250" h="248285">
                <a:moveTo>
                  <a:pt x="305128" y="0"/>
                </a:moveTo>
                <a:lnTo>
                  <a:pt x="43872" y="0"/>
                </a:lnTo>
                <a:lnTo>
                  <a:pt x="19495" y="34635"/>
                </a:lnTo>
                <a:lnTo>
                  <a:pt x="4869" y="77349"/>
                </a:lnTo>
                <a:lnTo>
                  <a:pt x="-5" y="124102"/>
                </a:lnTo>
                <a:lnTo>
                  <a:pt x="4869" y="170856"/>
                </a:lnTo>
                <a:lnTo>
                  <a:pt x="19495" y="213570"/>
                </a:lnTo>
                <a:lnTo>
                  <a:pt x="43872" y="248207"/>
                </a:lnTo>
                <a:lnTo>
                  <a:pt x="305128" y="248207"/>
                </a:lnTo>
                <a:lnTo>
                  <a:pt x="329504" y="213570"/>
                </a:lnTo>
                <a:lnTo>
                  <a:pt x="344130" y="170856"/>
                </a:lnTo>
                <a:lnTo>
                  <a:pt x="349006" y="124102"/>
                </a:lnTo>
                <a:lnTo>
                  <a:pt x="344130" y="77349"/>
                </a:lnTo>
                <a:lnTo>
                  <a:pt x="329504" y="34635"/>
                </a:lnTo>
                <a:lnTo>
                  <a:pt x="305128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8" name="object 18"/>
          <p:cNvGrpSpPr/>
          <p:nvPr/>
        </p:nvGrpSpPr>
        <p:grpSpPr>
          <a:xfrm>
            <a:off x="4534359" y="4853241"/>
            <a:ext cx="252095" cy="205740"/>
            <a:chOff x="4534359" y="4853241"/>
            <a:chExt cx="252095" cy="205740"/>
          </a:xfrm>
        </p:grpSpPr>
        <p:sp>
          <p:nvSpPr>
            <p:cNvPr id="19" name="object 19"/>
            <p:cNvSpPr/>
            <p:nvPr/>
          </p:nvSpPr>
          <p:spPr>
            <a:xfrm>
              <a:off x="4635574" y="4856026"/>
              <a:ext cx="151130" cy="189865"/>
            </a:xfrm>
            <a:custGeom>
              <a:avLst/>
              <a:gdLst/>
              <a:ahLst/>
              <a:cxnLst/>
              <a:rect l="l" t="t" r="r" b="b"/>
              <a:pathLst>
                <a:path w="151129" h="189864">
                  <a:moveTo>
                    <a:pt x="117023" y="0"/>
                  </a:moveTo>
                  <a:lnTo>
                    <a:pt x="33490" y="0"/>
                  </a:lnTo>
                  <a:lnTo>
                    <a:pt x="8368" y="42168"/>
                  </a:lnTo>
                  <a:lnTo>
                    <a:pt x="-5" y="94743"/>
                  </a:lnTo>
                  <a:lnTo>
                    <a:pt x="8368" y="147317"/>
                  </a:lnTo>
                  <a:lnTo>
                    <a:pt x="33490" y="189486"/>
                  </a:lnTo>
                  <a:lnTo>
                    <a:pt x="117023" y="189486"/>
                  </a:lnTo>
                  <a:lnTo>
                    <a:pt x="142146" y="147317"/>
                  </a:lnTo>
                  <a:lnTo>
                    <a:pt x="150520" y="94743"/>
                  </a:lnTo>
                  <a:lnTo>
                    <a:pt x="142146" y="42168"/>
                  </a:lnTo>
                  <a:lnTo>
                    <a:pt x="117023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4534359" y="4853241"/>
              <a:ext cx="129539" cy="205740"/>
            </a:xfrm>
            <a:custGeom>
              <a:avLst/>
              <a:gdLst/>
              <a:ahLst/>
              <a:cxnLst/>
              <a:rect l="l" t="t" r="r" b="b"/>
              <a:pathLst>
                <a:path w="129539" h="205739">
                  <a:moveTo>
                    <a:pt x="94097" y="0"/>
                  </a:moveTo>
                  <a:lnTo>
                    <a:pt x="34908" y="0"/>
                  </a:lnTo>
                  <a:lnTo>
                    <a:pt x="11632" y="35360"/>
                  </a:lnTo>
                  <a:lnTo>
                    <a:pt x="-5" y="79399"/>
                  </a:lnTo>
                  <a:lnTo>
                    <a:pt x="-5" y="126330"/>
                  </a:lnTo>
                  <a:lnTo>
                    <a:pt x="11632" y="170369"/>
                  </a:lnTo>
                  <a:lnTo>
                    <a:pt x="34908" y="205730"/>
                  </a:lnTo>
                  <a:lnTo>
                    <a:pt x="94097" y="205730"/>
                  </a:lnTo>
                  <a:lnTo>
                    <a:pt x="117373" y="170369"/>
                  </a:lnTo>
                  <a:lnTo>
                    <a:pt x="129011" y="126330"/>
                  </a:lnTo>
                  <a:lnTo>
                    <a:pt x="129011" y="79399"/>
                  </a:lnTo>
                  <a:lnTo>
                    <a:pt x="117373" y="35360"/>
                  </a:lnTo>
                  <a:lnTo>
                    <a:pt x="94097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1" name="object 21"/>
          <p:cNvGrpSpPr/>
          <p:nvPr/>
        </p:nvGrpSpPr>
        <p:grpSpPr>
          <a:xfrm>
            <a:off x="3628566" y="4853241"/>
            <a:ext cx="506095" cy="205740"/>
            <a:chOff x="3628566" y="4853241"/>
            <a:chExt cx="506095" cy="205740"/>
          </a:xfrm>
        </p:grpSpPr>
        <p:sp>
          <p:nvSpPr>
            <p:cNvPr id="22" name="object 22"/>
            <p:cNvSpPr/>
            <p:nvPr/>
          </p:nvSpPr>
          <p:spPr>
            <a:xfrm>
              <a:off x="3861546" y="4853241"/>
              <a:ext cx="273050" cy="205740"/>
            </a:xfrm>
            <a:custGeom>
              <a:avLst/>
              <a:gdLst/>
              <a:ahLst/>
              <a:cxnLst/>
              <a:rect l="l" t="t" r="r" b="b"/>
              <a:pathLst>
                <a:path w="273050" h="205739">
                  <a:moveTo>
                    <a:pt x="237684" y="0"/>
                  </a:moveTo>
                  <a:lnTo>
                    <a:pt x="34909" y="0"/>
                  </a:lnTo>
                  <a:lnTo>
                    <a:pt x="11633" y="35360"/>
                  </a:lnTo>
                  <a:lnTo>
                    <a:pt x="-4" y="79399"/>
                  </a:lnTo>
                  <a:lnTo>
                    <a:pt x="-4" y="126330"/>
                  </a:lnTo>
                  <a:lnTo>
                    <a:pt x="11633" y="170369"/>
                  </a:lnTo>
                  <a:lnTo>
                    <a:pt x="34909" y="205730"/>
                  </a:lnTo>
                  <a:lnTo>
                    <a:pt x="237684" y="205730"/>
                  </a:lnTo>
                  <a:lnTo>
                    <a:pt x="260960" y="170369"/>
                  </a:lnTo>
                  <a:lnTo>
                    <a:pt x="272598" y="126330"/>
                  </a:lnTo>
                  <a:lnTo>
                    <a:pt x="272598" y="79399"/>
                  </a:lnTo>
                  <a:lnTo>
                    <a:pt x="260960" y="35360"/>
                  </a:lnTo>
                  <a:lnTo>
                    <a:pt x="237684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736948" y="4856026"/>
              <a:ext cx="151130" cy="189865"/>
            </a:xfrm>
            <a:custGeom>
              <a:avLst/>
              <a:gdLst/>
              <a:ahLst/>
              <a:cxnLst/>
              <a:rect l="l" t="t" r="r" b="b"/>
              <a:pathLst>
                <a:path w="151129" h="189864">
                  <a:moveTo>
                    <a:pt x="117025" y="0"/>
                  </a:moveTo>
                  <a:lnTo>
                    <a:pt x="33492" y="0"/>
                  </a:lnTo>
                  <a:lnTo>
                    <a:pt x="8369" y="42168"/>
                  </a:lnTo>
                  <a:lnTo>
                    <a:pt x="-4" y="94743"/>
                  </a:lnTo>
                  <a:lnTo>
                    <a:pt x="8369" y="147317"/>
                  </a:lnTo>
                  <a:lnTo>
                    <a:pt x="33492" y="189486"/>
                  </a:lnTo>
                  <a:lnTo>
                    <a:pt x="117025" y="189486"/>
                  </a:lnTo>
                  <a:lnTo>
                    <a:pt x="142147" y="147317"/>
                  </a:lnTo>
                  <a:lnTo>
                    <a:pt x="150521" y="94743"/>
                  </a:lnTo>
                  <a:lnTo>
                    <a:pt x="142147" y="42168"/>
                  </a:lnTo>
                  <a:lnTo>
                    <a:pt x="117025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3628566" y="4853241"/>
              <a:ext cx="137795" cy="205740"/>
            </a:xfrm>
            <a:custGeom>
              <a:avLst/>
              <a:gdLst/>
              <a:ahLst/>
              <a:cxnLst/>
              <a:rect l="l" t="t" r="r" b="b"/>
              <a:pathLst>
                <a:path w="137795" h="205739">
                  <a:moveTo>
                    <a:pt x="102465" y="0"/>
                  </a:moveTo>
                  <a:lnTo>
                    <a:pt x="34909" y="0"/>
                  </a:lnTo>
                  <a:lnTo>
                    <a:pt x="11633" y="35360"/>
                  </a:lnTo>
                  <a:lnTo>
                    <a:pt x="-4" y="79399"/>
                  </a:lnTo>
                  <a:lnTo>
                    <a:pt x="-4" y="126330"/>
                  </a:lnTo>
                  <a:lnTo>
                    <a:pt x="11633" y="170369"/>
                  </a:lnTo>
                  <a:lnTo>
                    <a:pt x="34909" y="205730"/>
                  </a:lnTo>
                  <a:lnTo>
                    <a:pt x="102465" y="205730"/>
                  </a:lnTo>
                  <a:lnTo>
                    <a:pt x="125741" y="170369"/>
                  </a:lnTo>
                  <a:lnTo>
                    <a:pt x="137379" y="126330"/>
                  </a:lnTo>
                  <a:lnTo>
                    <a:pt x="137379" y="79399"/>
                  </a:lnTo>
                  <a:lnTo>
                    <a:pt x="125741" y="35360"/>
                  </a:lnTo>
                  <a:lnTo>
                    <a:pt x="102465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5" name="object 25"/>
          <p:cNvGrpSpPr/>
          <p:nvPr/>
        </p:nvGrpSpPr>
        <p:grpSpPr>
          <a:xfrm>
            <a:off x="2696617" y="4853241"/>
            <a:ext cx="515620" cy="205740"/>
            <a:chOff x="2696617" y="4853241"/>
            <a:chExt cx="515620" cy="205740"/>
          </a:xfrm>
        </p:grpSpPr>
        <p:sp>
          <p:nvSpPr>
            <p:cNvPr id="26" name="object 26"/>
            <p:cNvSpPr/>
            <p:nvPr/>
          </p:nvSpPr>
          <p:spPr>
            <a:xfrm>
              <a:off x="2948616" y="4853241"/>
              <a:ext cx="263525" cy="205740"/>
            </a:xfrm>
            <a:custGeom>
              <a:avLst/>
              <a:gdLst/>
              <a:ahLst/>
              <a:cxnLst/>
              <a:rect l="l" t="t" r="r" b="b"/>
              <a:pathLst>
                <a:path w="263525" h="205739">
                  <a:moveTo>
                    <a:pt x="228177" y="0"/>
                  </a:moveTo>
                  <a:lnTo>
                    <a:pt x="34910" y="0"/>
                  </a:lnTo>
                  <a:lnTo>
                    <a:pt x="11634" y="35360"/>
                  </a:lnTo>
                  <a:lnTo>
                    <a:pt x="-3" y="79399"/>
                  </a:lnTo>
                  <a:lnTo>
                    <a:pt x="-3" y="126330"/>
                  </a:lnTo>
                  <a:lnTo>
                    <a:pt x="11634" y="170369"/>
                  </a:lnTo>
                  <a:lnTo>
                    <a:pt x="34910" y="205730"/>
                  </a:lnTo>
                  <a:lnTo>
                    <a:pt x="228177" y="205730"/>
                  </a:lnTo>
                  <a:lnTo>
                    <a:pt x="251453" y="170369"/>
                  </a:lnTo>
                  <a:lnTo>
                    <a:pt x="263091" y="126330"/>
                  </a:lnTo>
                  <a:lnTo>
                    <a:pt x="263091" y="79399"/>
                  </a:lnTo>
                  <a:lnTo>
                    <a:pt x="251453" y="35360"/>
                  </a:lnTo>
                  <a:lnTo>
                    <a:pt x="228177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2802564" y="4856026"/>
              <a:ext cx="151130" cy="189865"/>
            </a:xfrm>
            <a:custGeom>
              <a:avLst/>
              <a:gdLst/>
              <a:ahLst/>
              <a:cxnLst/>
              <a:rect l="l" t="t" r="r" b="b"/>
              <a:pathLst>
                <a:path w="151130" h="189864">
                  <a:moveTo>
                    <a:pt x="117026" y="0"/>
                  </a:moveTo>
                  <a:lnTo>
                    <a:pt x="33494" y="0"/>
                  </a:lnTo>
                  <a:lnTo>
                    <a:pt x="8371" y="42168"/>
                  </a:lnTo>
                  <a:lnTo>
                    <a:pt x="-2" y="94743"/>
                  </a:lnTo>
                  <a:lnTo>
                    <a:pt x="8371" y="147317"/>
                  </a:lnTo>
                  <a:lnTo>
                    <a:pt x="33494" y="189486"/>
                  </a:lnTo>
                  <a:lnTo>
                    <a:pt x="117026" y="189486"/>
                  </a:lnTo>
                  <a:lnTo>
                    <a:pt x="142149" y="147317"/>
                  </a:lnTo>
                  <a:lnTo>
                    <a:pt x="150523" y="94743"/>
                  </a:lnTo>
                  <a:lnTo>
                    <a:pt x="142149" y="42168"/>
                  </a:lnTo>
                  <a:lnTo>
                    <a:pt x="117026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2696617" y="4853241"/>
              <a:ext cx="137795" cy="205740"/>
            </a:xfrm>
            <a:custGeom>
              <a:avLst/>
              <a:gdLst/>
              <a:ahLst/>
              <a:cxnLst/>
              <a:rect l="l" t="t" r="r" b="b"/>
              <a:pathLst>
                <a:path w="137794" h="205739">
                  <a:moveTo>
                    <a:pt x="102467" y="0"/>
                  </a:moveTo>
                  <a:lnTo>
                    <a:pt x="34910" y="0"/>
                  </a:lnTo>
                  <a:lnTo>
                    <a:pt x="11635" y="35360"/>
                  </a:lnTo>
                  <a:lnTo>
                    <a:pt x="-2" y="79399"/>
                  </a:lnTo>
                  <a:lnTo>
                    <a:pt x="-2" y="126330"/>
                  </a:lnTo>
                  <a:lnTo>
                    <a:pt x="11635" y="170369"/>
                  </a:lnTo>
                  <a:lnTo>
                    <a:pt x="34910" y="205730"/>
                  </a:lnTo>
                  <a:lnTo>
                    <a:pt x="102467" y="205730"/>
                  </a:lnTo>
                  <a:lnTo>
                    <a:pt x="125742" y="170369"/>
                  </a:lnTo>
                  <a:lnTo>
                    <a:pt x="137380" y="126330"/>
                  </a:lnTo>
                  <a:lnTo>
                    <a:pt x="137380" y="79399"/>
                  </a:lnTo>
                  <a:lnTo>
                    <a:pt x="125742" y="35360"/>
                  </a:lnTo>
                  <a:lnTo>
                    <a:pt x="102467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/>
          <p:cNvSpPr/>
          <p:nvPr/>
        </p:nvSpPr>
        <p:spPr>
          <a:xfrm>
            <a:off x="3954844" y="4819129"/>
            <a:ext cx="256540" cy="248285"/>
          </a:xfrm>
          <a:custGeom>
            <a:avLst/>
            <a:gdLst/>
            <a:ahLst/>
            <a:cxnLst/>
            <a:rect l="l" t="t" r="r" b="b"/>
            <a:pathLst>
              <a:path w="256539" h="248285">
                <a:moveTo>
                  <a:pt x="212329" y="0"/>
                </a:moveTo>
                <a:lnTo>
                  <a:pt x="43873" y="0"/>
                </a:lnTo>
                <a:lnTo>
                  <a:pt x="19496" y="34635"/>
                </a:lnTo>
                <a:lnTo>
                  <a:pt x="4870" y="77349"/>
                </a:lnTo>
                <a:lnTo>
                  <a:pt x="-4" y="124102"/>
                </a:lnTo>
                <a:lnTo>
                  <a:pt x="4870" y="170856"/>
                </a:lnTo>
                <a:lnTo>
                  <a:pt x="19496" y="213570"/>
                </a:lnTo>
                <a:lnTo>
                  <a:pt x="43873" y="248207"/>
                </a:lnTo>
                <a:lnTo>
                  <a:pt x="212329" y="248207"/>
                </a:lnTo>
                <a:lnTo>
                  <a:pt x="236705" y="213570"/>
                </a:lnTo>
                <a:lnTo>
                  <a:pt x="251331" y="170856"/>
                </a:lnTo>
                <a:lnTo>
                  <a:pt x="256206" y="124102"/>
                </a:lnTo>
                <a:lnTo>
                  <a:pt x="251331" y="77349"/>
                </a:lnTo>
                <a:lnTo>
                  <a:pt x="236705" y="34635"/>
                </a:lnTo>
                <a:lnTo>
                  <a:pt x="212329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3032380" y="4819129"/>
            <a:ext cx="256540" cy="248285"/>
          </a:xfrm>
          <a:custGeom>
            <a:avLst/>
            <a:gdLst/>
            <a:ahLst/>
            <a:cxnLst/>
            <a:rect l="l" t="t" r="r" b="b"/>
            <a:pathLst>
              <a:path w="256539" h="248285">
                <a:moveTo>
                  <a:pt x="212329" y="0"/>
                </a:moveTo>
                <a:lnTo>
                  <a:pt x="43873" y="0"/>
                </a:lnTo>
                <a:lnTo>
                  <a:pt x="19497" y="34635"/>
                </a:lnTo>
                <a:lnTo>
                  <a:pt x="4871" y="77349"/>
                </a:lnTo>
                <a:lnTo>
                  <a:pt x="-3" y="124102"/>
                </a:lnTo>
                <a:lnTo>
                  <a:pt x="4871" y="170856"/>
                </a:lnTo>
                <a:lnTo>
                  <a:pt x="19497" y="213570"/>
                </a:lnTo>
                <a:lnTo>
                  <a:pt x="43873" y="248207"/>
                </a:lnTo>
                <a:lnTo>
                  <a:pt x="212329" y="248207"/>
                </a:lnTo>
                <a:lnTo>
                  <a:pt x="236706" y="213570"/>
                </a:lnTo>
                <a:lnTo>
                  <a:pt x="251332" y="170856"/>
                </a:lnTo>
                <a:lnTo>
                  <a:pt x="256207" y="124102"/>
                </a:lnTo>
                <a:lnTo>
                  <a:pt x="251332" y="77349"/>
                </a:lnTo>
                <a:lnTo>
                  <a:pt x="236706" y="34635"/>
                </a:lnTo>
                <a:lnTo>
                  <a:pt x="212329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881261" y="4647623"/>
            <a:ext cx="1322070" cy="187960"/>
          </a:xfrm>
          <a:custGeom>
            <a:avLst/>
            <a:gdLst/>
            <a:ahLst/>
            <a:cxnLst/>
            <a:rect l="l" t="t" r="r" b="b"/>
            <a:pathLst>
              <a:path w="1322070" h="187960">
                <a:moveTo>
                  <a:pt x="1288823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6"/>
                </a:lnTo>
                <a:lnTo>
                  <a:pt x="8290" y="145846"/>
                </a:lnTo>
                <a:lnTo>
                  <a:pt x="33162" y="187594"/>
                </a:lnTo>
                <a:lnTo>
                  <a:pt x="1288823" y="187594"/>
                </a:lnTo>
                <a:lnTo>
                  <a:pt x="1313694" y="145846"/>
                </a:lnTo>
                <a:lnTo>
                  <a:pt x="1321985" y="93796"/>
                </a:lnTo>
                <a:lnTo>
                  <a:pt x="1313694" y="41746"/>
                </a:lnTo>
                <a:lnTo>
                  <a:pt x="1288823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2" name="object 3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82650" y="4393111"/>
            <a:ext cx="110432" cy="200385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842578" y="4395823"/>
            <a:ext cx="149023" cy="184564"/>
          </a:xfrm>
          <a:prstGeom prst="rect">
            <a:avLst/>
          </a:prstGeom>
        </p:spPr>
      </p:pic>
      <p:pic>
        <p:nvPicPr>
          <p:cNvPr id="34" name="object 3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554868" y="4308133"/>
            <a:ext cx="131035" cy="201743"/>
          </a:xfrm>
          <a:prstGeom prst="rect">
            <a:avLst/>
          </a:prstGeom>
        </p:spPr>
      </p:pic>
      <p:sp>
        <p:nvSpPr>
          <p:cNvPr id="35" name="object 35"/>
          <p:cNvSpPr/>
          <p:nvPr/>
        </p:nvSpPr>
        <p:spPr>
          <a:xfrm>
            <a:off x="5073761" y="4400716"/>
            <a:ext cx="1772920" cy="187960"/>
          </a:xfrm>
          <a:custGeom>
            <a:avLst/>
            <a:gdLst/>
            <a:ahLst/>
            <a:cxnLst/>
            <a:rect l="l" t="t" r="r" b="b"/>
            <a:pathLst>
              <a:path w="1772920" h="187960">
                <a:moveTo>
                  <a:pt x="1739591" y="-1"/>
                </a:moveTo>
                <a:lnTo>
                  <a:pt x="33155" y="-1"/>
                </a:lnTo>
                <a:lnTo>
                  <a:pt x="8284" y="41746"/>
                </a:lnTo>
                <a:lnTo>
                  <a:pt x="-6" y="93796"/>
                </a:lnTo>
                <a:lnTo>
                  <a:pt x="8284" y="145846"/>
                </a:lnTo>
                <a:lnTo>
                  <a:pt x="33155" y="187594"/>
                </a:lnTo>
                <a:lnTo>
                  <a:pt x="1739591" y="187594"/>
                </a:lnTo>
                <a:lnTo>
                  <a:pt x="1764463" y="145846"/>
                </a:lnTo>
                <a:lnTo>
                  <a:pt x="1772754" y="93796"/>
                </a:lnTo>
                <a:lnTo>
                  <a:pt x="1764463" y="41746"/>
                </a:lnTo>
                <a:lnTo>
                  <a:pt x="1739591" y="-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4047038" y="4393111"/>
            <a:ext cx="612775" cy="200660"/>
          </a:xfrm>
          <a:custGeom>
            <a:avLst/>
            <a:gdLst/>
            <a:ahLst/>
            <a:cxnLst/>
            <a:rect l="l" t="t" r="r" b="b"/>
            <a:pathLst>
              <a:path w="612775" h="200660">
                <a:moveTo>
                  <a:pt x="578277" y="-1"/>
                </a:moveTo>
                <a:lnTo>
                  <a:pt x="34001" y="-1"/>
                </a:lnTo>
                <a:lnTo>
                  <a:pt x="11330" y="34441"/>
                </a:lnTo>
                <a:lnTo>
                  <a:pt x="-4" y="77335"/>
                </a:lnTo>
                <a:lnTo>
                  <a:pt x="-4" y="123047"/>
                </a:lnTo>
                <a:lnTo>
                  <a:pt x="11330" y="165941"/>
                </a:lnTo>
                <a:lnTo>
                  <a:pt x="34001" y="200384"/>
                </a:lnTo>
                <a:lnTo>
                  <a:pt x="578277" y="200384"/>
                </a:lnTo>
                <a:lnTo>
                  <a:pt x="600948" y="165941"/>
                </a:lnTo>
                <a:lnTo>
                  <a:pt x="612284" y="123047"/>
                </a:lnTo>
                <a:lnTo>
                  <a:pt x="612284" y="77335"/>
                </a:lnTo>
                <a:lnTo>
                  <a:pt x="600948" y="34441"/>
                </a:lnTo>
                <a:lnTo>
                  <a:pt x="578277" y="-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1527274" y="4393111"/>
            <a:ext cx="2280285" cy="200660"/>
          </a:xfrm>
          <a:custGeom>
            <a:avLst/>
            <a:gdLst/>
            <a:ahLst/>
            <a:cxnLst/>
            <a:rect l="l" t="t" r="r" b="b"/>
            <a:pathLst>
              <a:path w="2280285" h="200660">
                <a:moveTo>
                  <a:pt x="2246106" y="-1"/>
                </a:moveTo>
                <a:lnTo>
                  <a:pt x="33161" y="7664"/>
                </a:lnTo>
                <a:lnTo>
                  <a:pt x="8289" y="49412"/>
                </a:lnTo>
                <a:lnTo>
                  <a:pt x="0" y="101462"/>
                </a:lnTo>
                <a:lnTo>
                  <a:pt x="8289" y="153512"/>
                </a:lnTo>
                <a:lnTo>
                  <a:pt x="33161" y="195260"/>
                </a:lnTo>
                <a:lnTo>
                  <a:pt x="2246106" y="200384"/>
                </a:lnTo>
                <a:lnTo>
                  <a:pt x="2268777" y="165941"/>
                </a:lnTo>
                <a:lnTo>
                  <a:pt x="2280112" y="123047"/>
                </a:lnTo>
                <a:lnTo>
                  <a:pt x="2280112" y="77335"/>
                </a:lnTo>
                <a:lnTo>
                  <a:pt x="2268777" y="34441"/>
                </a:lnTo>
                <a:lnTo>
                  <a:pt x="2246106" y="-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4131287" y="4359886"/>
            <a:ext cx="939165" cy="241935"/>
          </a:xfrm>
          <a:custGeom>
            <a:avLst/>
            <a:gdLst/>
            <a:ahLst/>
            <a:cxnLst/>
            <a:rect l="l" t="t" r="r" b="b"/>
            <a:pathLst>
              <a:path w="939164" h="241935">
                <a:moveTo>
                  <a:pt x="895937" y="-1"/>
                </a:moveTo>
                <a:lnTo>
                  <a:pt x="42732" y="-1"/>
                </a:lnTo>
                <a:lnTo>
                  <a:pt x="18989" y="33734"/>
                </a:lnTo>
                <a:lnTo>
                  <a:pt x="4743" y="75339"/>
                </a:lnTo>
                <a:lnTo>
                  <a:pt x="-4" y="120878"/>
                </a:lnTo>
                <a:lnTo>
                  <a:pt x="4743" y="166416"/>
                </a:lnTo>
                <a:lnTo>
                  <a:pt x="18989" y="208021"/>
                </a:lnTo>
                <a:lnTo>
                  <a:pt x="42732" y="241758"/>
                </a:lnTo>
                <a:lnTo>
                  <a:pt x="895937" y="241758"/>
                </a:lnTo>
                <a:lnTo>
                  <a:pt x="919681" y="208021"/>
                </a:lnTo>
                <a:lnTo>
                  <a:pt x="933926" y="166416"/>
                </a:lnTo>
                <a:lnTo>
                  <a:pt x="938675" y="120878"/>
                </a:lnTo>
                <a:lnTo>
                  <a:pt x="933926" y="75339"/>
                </a:lnTo>
                <a:lnTo>
                  <a:pt x="919681" y="33734"/>
                </a:lnTo>
                <a:lnTo>
                  <a:pt x="895937" y="-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3629816" y="4359886"/>
            <a:ext cx="254635" cy="241935"/>
          </a:xfrm>
          <a:custGeom>
            <a:avLst/>
            <a:gdLst/>
            <a:ahLst/>
            <a:cxnLst/>
            <a:rect l="l" t="t" r="r" b="b"/>
            <a:pathLst>
              <a:path w="254635" h="241935">
                <a:moveTo>
                  <a:pt x="211682" y="-1"/>
                </a:moveTo>
                <a:lnTo>
                  <a:pt x="42733" y="-1"/>
                </a:lnTo>
                <a:lnTo>
                  <a:pt x="18990" y="33734"/>
                </a:lnTo>
                <a:lnTo>
                  <a:pt x="4744" y="75339"/>
                </a:lnTo>
                <a:lnTo>
                  <a:pt x="-4" y="120878"/>
                </a:lnTo>
                <a:lnTo>
                  <a:pt x="4744" y="166416"/>
                </a:lnTo>
                <a:lnTo>
                  <a:pt x="18990" y="208021"/>
                </a:lnTo>
                <a:lnTo>
                  <a:pt x="42733" y="241758"/>
                </a:lnTo>
                <a:lnTo>
                  <a:pt x="211682" y="241758"/>
                </a:lnTo>
                <a:lnTo>
                  <a:pt x="235425" y="208021"/>
                </a:lnTo>
                <a:lnTo>
                  <a:pt x="249671" y="166416"/>
                </a:lnTo>
                <a:lnTo>
                  <a:pt x="254420" y="120878"/>
                </a:lnTo>
                <a:lnTo>
                  <a:pt x="249671" y="75339"/>
                </a:lnTo>
                <a:lnTo>
                  <a:pt x="235425" y="33734"/>
                </a:lnTo>
                <a:lnTo>
                  <a:pt x="211682" y="-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0" name="object 40"/>
          <p:cNvGrpSpPr/>
          <p:nvPr/>
        </p:nvGrpSpPr>
        <p:grpSpPr>
          <a:xfrm>
            <a:off x="1454887" y="3576617"/>
            <a:ext cx="436880" cy="285750"/>
            <a:chOff x="1454887" y="3576617"/>
            <a:chExt cx="436880" cy="285750"/>
          </a:xfrm>
        </p:grpSpPr>
        <p:pic>
          <p:nvPicPr>
            <p:cNvPr id="41" name="object 4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42247" y="3664305"/>
              <a:ext cx="148920" cy="184564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596805" y="3661593"/>
              <a:ext cx="110380" cy="200385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454887" y="3576617"/>
              <a:ext cx="130958" cy="201743"/>
            </a:xfrm>
            <a:prstGeom prst="rect">
              <a:avLst/>
            </a:prstGeom>
          </p:spPr>
        </p:pic>
      </p:grpSp>
      <p:sp>
        <p:nvSpPr>
          <p:cNvPr id="44" name="object 44"/>
          <p:cNvSpPr/>
          <p:nvPr/>
        </p:nvSpPr>
        <p:spPr>
          <a:xfrm>
            <a:off x="881237" y="3661592"/>
            <a:ext cx="691515" cy="200660"/>
          </a:xfrm>
          <a:custGeom>
            <a:avLst/>
            <a:gdLst/>
            <a:ahLst/>
            <a:cxnLst/>
            <a:rect l="l" t="t" r="r" b="b"/>
            <a:pathLst>
              <a:path w="691515" h="200660">
                <a:moveTo>
                  <a:pt x="657249" y="-5"/>
                </a:moveTo>
                <a:lnTo>
                  <a:pt x="33162" y="7548"/>
                </a:lnTo>
                <a:lnTo>
                  <a:pt x="8290" y="49297"/>
                </a:lnTo>
                <a:lnTo>
                  <a:pt x="0" y="101347"/>
                </a:lnTo>
                <a:lnTo>
                  <a:pt x="8290" y="153398"/>
                </a:lnTo>
                <a:lnTo>
                  <a:pt x="33162" y="195146"/>
                </a:lnTo>
                <a:lnTo>
                  <a:pt x="657249" y="200382"/>
                </a:lnTo>
                <a:lnTo>
                  <a:pt x="679920" y="165939"/>
                </a:lnTo>
                <a:lnTo>
                  <a:pt x="691256" y="123044"/>
                </a:lnTo>
                <a:lnTo>
                  <a:pt x="691256" y="77332"/>
                </a:lnTo>
                <a:lnTo>
                  <a:pt x="679920" y="34437"/>
                </a:lnTo>
                <a:lnTo>
                  <a:pt x="657249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1529728" y="3628367"/>
            <a:ext cx="254635" cy="241935"/>
          </a:xfrm>
          <a:custGeom>
            <a:avLst/>
            <a:gdLst/>
            <a:ahLst/>
            <a:cxnLst/>
            <a:rect l="l" t="t" r="r" b="b"/>
            <a:pathLst>
              <a:path w="254635" h="241935">
                <a:moveTo>
                  <a:pt x="211479" y="-5"/>
                </a:moveTo>
                <a:lnTo>
                  <a:pt x="42737" y="-5"/>
                </a:lnTo>
                <a:lnTo>
                  <a:pt x="18994" y="33731"/>
                </a:lnTo>
                <a:lnTo>
                  <a:pt x="4748" y="75336"/>
                </a:lnTo>
                <a:lnTo>
                  <a:pt x="0" y="120876"/>
                </a:lnTo>
                <a:lnTo>
                  <a:pt x="4748" y="166415"/>
                </a:lnTo>
                <a:lnTo>
                  <a:pt x="18994" y="208020"/>
                </a:lnTo>
                <a:lnTo>
                  <a:pt x="42737" y="241757"/>
                </a:lnTo>
                <a:lnTo>
                  <a:pt x="211479" y="241757"/>
                </a:lnTo>
                <a:lnTo>
                  <a:pt x="235222" y="208020"/>
                </a:lnTo>
                <a:lnTo>
                  <a:pt x="249468" y="166415"/>
                </a:lnTo>
                <a:lnTo>
                  <a:pt x="254217" y="120876"/>
                </a:lnTo>
                <a:lnTo>
                  <a:pt x="249468" y="75336"/>
                </a:lnTo>
                <a:lnTo>
                  <a:pt x="235222" y="33731"/>
                </a:lnTo>
                <a:lnTo>
                  <a:pt x="211479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2641457" y="3669196"/>
            <a:ext cx="3058160" cy="187960"/>
          </a:xfrm>
          <a:custGeom>
            <a:avLst/>
            <a:gdLst/>
            <a:ahLst/>
            <a:cxnLst/>
            <a:rect l="l" t="t" r="r" b="b"/>
            <a:pathLst>
              <a:path w="3058160" h="187960">
                <a:moveTo>
                  <a:pt x="3024502" y="-5"/>
                </a:moveTo>
                <a:lnTo>
                  <a:pt x="33160" y="-5"/>
                </a:lnTo>
                <a:lnTo>
                  <a:pt x="8289" y="41743"/>
                </a:lnTo>
                <a:lnTo>
                  <a:pt x="-1" y="93793"/>
                </a:lnTo>
                <a:lnTo>
                  <a:pt x="8289" y="145844"/>
                </a:lnTo>
                <a:lnTo>
                  <a:pt x="33160" y="187592"/>
                </a:lnTo>
                <a:lnTo>
                  <a:pt x="3024502" y="187592"/>
                </a:lnTo>
                <a:lnTo>
                  <a:pt x="3049374" y="145844"/>
                </a:lnTo>
                <a:lnTo>
                  <a:pt x="3057665" y="93793"/>
                </a:lnTo>
                <a:lnTo>
                  <a:pt x="3049374" y="41743"/>
                </a:lnTo>
                <a:lnTo>
                  <a:pt x="3024502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1946456" y="3661592"/>
            <a:ext cx="612140" cy="200660"/>
          </a:xfrm>
          <a:custGeom>
            <a:avLst/>
            <a:gdLst/>
            <a:ahLst/>
            <a:cxnLst/>
            <a:rect l="l" t="t" r="r" b="b"/>
            <a:pathLst>
              <a:path w="612139" h="200660">
                <a:moveTo>
                  <a:pt x="577675" y="-5"/>
                </a:moveTo>
                <a:lnTo>
                  <a:pt x="34005" y="-5"/>
                </a:lnTo>
                <a:lnTo>
                  <a:pt x="11334" y="34437"/>
                </a:lnTo>
                <a:lnTo>
                  <a:pt x="0" y="77332"/>
                </a:lnTo>
                <a:lnTo>
                  <a:pt x="0" y="123044"/>
                </a:lnTo>
                <a:lnTo>
                  <a:pt x="11334" y="165939"/>
                </a:lnTo>
                <a:lnTo>
                  <a:pt x="34005" y="200382"/>
                </a:lnTo>
                <a:lnTo>
                  <a:pt x="577675" y="200382"/>
                </a:lnTo>
                <a:lnTo>
                  <a:pt x="600346" y="165939"/>
                </a:lnTo>
                <a:lnTo>
                  <a:pt x="611682" y="123044"/>
                </a:lnTo>
                <a:lnTo>
                  <a:pt x="611682" y="77332"/>
                </a:lnTo>
                <a:lnTo>
                  <a:pt x="600346" y="34437"/>
                </a:lnTo>
                <a:lnTo>
                  <a:pt x="577675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2030585" y="3628367"/>
            <a:ext cx="604520" cy="241935"/>
          </a:xfrm>
          <a:custGeom>
            <a:avLst/>
            <a:gdLst/>
            <a:ahLst/>
            <a:cxnLst/>
            <a:rect l="l" t="t" r="r" b="b"/>
            <a:pathLst>
              <a:path w="604519" h="241935">
                <a:moveTo>
                  <a:pt x="561522" y="-5"/>
                </a:moveTo>
                <a:lnTo>
                  <a:pt x="42736" y="-5"/>
                </a:lnTo>
                <a:lnTo>
                  <a:pt x="18993" y="33731"/>
                </a:lnTo>
                <a:lnTo>
                  <a:pt x="4747" y="75336"/>
                </a:lnTo>
                <a:lnTo>
                  <a:pt x="0" y="120876"/>
                </a:lnTo>
                <a:lnTo>
                  <a:pt x="4747" y="166415"/>
                </a:lnTo>
                <a:lnTo>
                  <a:pt x="18993" y="208020"/>
                </a:lnTo>
                <a:lnTo>
                  <a:pt x="42736" y="241757"/>
                </a:lnTo>
                <a:lnTo>
                  <a:pt x="561522" y="241757"/>
                </a:lnTo>
                <a:lnTo>
                  <a:pt x="585265" y="208020"/>
                </a:lnTo>
                <a:lnTo>
                  <a:pt x="599511" y="166415"/>
                </a:lnTo>
                <a:lnTo>
                  <a:pt x="604260" y="120876"/>
                </a:lnTo>
                <a:lnTo>
                  <a:pt x="599511" y="75336"/>
                </a:lnTo>
                <a:lnTo>
                  <a:pt x="585265" y="33731"/>
                </a:lnTo>
                <a:lnTo>
                  <a:pt x="561522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4415288" y="3443552"/>
            <a:ext cx="2259330" cy="187960"/>
          </a:xfrm>
          <a:custGeom>
            <a:avLst/>
            <a:gdLst/>
            <a:ahLst/>
            <a:cxnLst/>
            <a:rect l="l" t="t" r="r" b="b"/>
            <a:pathLst>
              <a:path w="2259329" h="187960">
                <a:moveTo>
                  <a:pt x="2226116" y="-7"/>
                </a:moveTo>
                <a:lnTo>
                  <a:pt x="33159" y="-7"/>
                </a:lnTo>
                <a:lnTo>
                  <a:pt x="8288" y="41740"/>
                </a:lnTo>
                <a:lnTo>
                  <a:pt x="-2" y="93790"/>
                </a:lnTo>
                <a:lnTo>
                  <a:pt x="8288" y="145841"/>
                </a:lnTo>
                <a:lnTo>
                  <a:pt x="33159" y="187589"/>
                </a:lnTo>
                <a:lnTo>
                  <a:pt x="2226116" y="187589"/>
                </a:lnTo>
                <a:lnTo>
                  <a:pt x="2250988" y="145841"/>
                </a:lnTo>
                <a:lnTo>
                  <a:pt x="2259278" y="93790"/>
                </a:lnTo>
                <a:lnTo>
                  <a:pt x="2250988" y="41740"/>
                </a:lnTo>
                <a:lnTo>
                  <a:pt x="2226116" y="-7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0" name="object 50"/>
          <p:cNvGrpSpPr/>
          <p:nvPr/>
        </p:nvGrpSpPr>
        <p:grpSpPr>
          <a:xfrm>
            <a:off x="4294344" y="3937544"/>
            <a:ext cx="506095" cy="205740"/>
            <a:chOff x="4294344" y="3937544"/>
            <a:chExt cx="506095" cy="205740"/>
          </a:xfrm>
        </p:grpSpPr>
        <p:sp>
          <p:nvSpPr>
            <p:cNvPr id="51" name="object 51"/>
            <p:cNvSpPr/>
            <p:nvPr/>
          </p:nvSpPr>
          <p:spPr>
            <a:xfrm>
              <a:off x="4527469" y="3937544"/>
              <a:ext cx="273050" cy="205740"/>
            </a:xfrm>
            <a:custGeom>
              <a:avLst/>
              <a:gdLst/>
              <a:ahLst/>
              <a:cxnLst/>
              <a:rect l="l" t="t" r="r" b="b"/>
              <a:pathLst>
                <a:path w="273050" h="205739">
                  <a:moveTo>
                    <a:pt x="237759" y="-2"/>
                  </a:moveTo>
                  <a:lnTo>
                    <a:pt x="34825" y="-2"/>
                  </a:lnTo>
                  <a:lnTo>
                    <a:pt x="11606" y="35272"/>
                  </a:lnTo>
                  <a:lnTo>
                    <a:pt x="-2" y="79202"/>
                  </a:lnTo>
                  <a:lnTo>
                    <a:pt x="-2" y="126017"/>
                  </a:lnTo>
                  <a:lnTo>
                    <a:pt x="11606" y="169947"/>
                  </a:lnTo>
                  <a:lnTo>
                    <a:pt x="34825" y="205222"/>
                  </a:lnTo>
                  <a:lnTo>
                    <a:pt x="237759" y="205222"/>
                  </a:lnTo>
                  <a:lnTo>
                    <a:pt x="260977" y="169947"/>
                  </a:lnTo>
                  <a:lnTo>
                    <a:pt x="272587" y="126017"/>
                  </a:lnTo>
                  <a:lnTo>
                    <a:pt x="272587" y="79202"/>
                  </a:lnTo>
                  <a:lnTo>
                    <a:pt x="260977" y="35272"/>
                  </a:lnTo>
                  <a:lnTo>
                    <a:pt x="237759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4402782" y="3940323"/>
              <a:ext cx="150495" cy="189230"/>
            </a:xfrm>
            <a:custGeom>
              <a:avLst/>
              <a:gdLst/>
              <a:ahLst/>
              <a:cxnLst/>
              <a:rect l="l" t="t" r="r" b="b"/>
              <a:pathLst>
                <a:path w="150495" h="189229">
                  <a:moveTo>
                    <a:pt x="116990" y="-2"/>
                  </a:moveTo>
                  <a:lnTo>
                    <a:pt x="33412" y="-2"/>
                  </a:lnTo>
                  <a:lnTo>
                    <a:pt x="8351" y="42062"/>
                  </a:lnTo>
                  <a:lnTo>
                    <a:pt x="-2" y="94508"/>
                  </a:lnTo>
                  <a:lnTo>
                    <a:pt x="8351" y="146953"/>
                  </a:lnTo>
                  <a:lnTo>
                    <a:pt x="33412" y="189018"/>
                  </a:lnTo>
                  <a:lnTo>
                    <a:pt x="116990" y="189018"/>
                  </a:lnTo>
                  <a:lnTo>
                    <a:pt x="142051" y="146953"/>
                  </a:lnTo>
                  <a:lnTo>
                    <a:pt x="150405" y="94508"/>
                  </a:lnTo>
                  <a:lnTo>
                    <a:pt x="142051" y="42062"/>
                  </a:lnTo>
                  <a:lnTo>
                    <a:pt x="116990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4294344" y="3937544"/>
              <a:ext cx="137795" cy="205740"/>
            </a:xfrm>
            <a:custGeom>
              <a:avLst/>
              <a:gdLst/>
              <a:ahLst/>
              <a:cxnLst/>
              <a:rect l="l" t="t" r="r" b="b"/>
              <a:pathLst>
                <a:path w="137795" h="205739">
                  <a:moveTo>
                    <a:pt x="102419" y="-2"/>
                  </a:moveTo>
                  <a:lnTo>
                    <a:pt x="34825" y="-2"/>
                  </a:lnTo>
                  <a:lnTo>
                    <a:pt x="11606" y="35272"/>
                  </a:lnTo>
                  <a:lnTo>
                    <a:pt x="-2" y="79202"/>
                  </a:lnTo>
                  <a:lnTo>
                    <a:pt x="-2" y="126017"/>
                  </a:lnTo>
                  <a:lnTo>
                    <a:pt x="11606" y="169947"/>
                  </a:lnTo>
                  <a:lnTo>
                    <a:pt x="34825" y="205222"/>
                  </a:lnTo>
                  <a:lnTo>
                    <a:pt x="102419" y="205222"/>
                  </a:lnTo>
                  <a:lnTo>
                    <a:pt x="125638" y="169947"/>
                  </a:lnTo>
                  <a:lnTo>
                    <a:pt x="137247" y="126017"/>
                  </a:lnTo>
                  <a:lnTo>
                    <a:pt x="137247" y="79202"/>
                  </a:lnTo>
                  <a:lnTo>
                    <a:pt x="125638" y="35272"/>
                  </a:lnTo>
                  <a:lnTo>
                    <a:pt x="102419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4" name="object 54"/>
          <p:cNvSpPr/>
          <p:nvPr/>
        </p:nvSpPr>
        <p:spPr>
          <a:xfrm>
            <a:off x="4620740" y="3903519"/>
            <a:ext cx="256540" cy="247650"/>
          </a:xfrm>
          <a:custGeom>
            <a:avLst/>
            <a:gdLst/>
            <a:ahLst/>
            <a:cxnLst/>
            <a:rect l="l" t="t" r="r" b="b"/>
            <a:pathLst>
              <a:path w="256539" h="247650">
                <a:moveTo>
                  <a:pt x="212315" y="-2"/>
                </a:moveTo>
                <a:lnTo>
                  <a:pt x="43766" y="-2"/>
                </a:lnTo>
                <a:lnTo>
                  <a:pt x="19450" y="34548"/>
                </a:lnTo>
                <a:lnTo>
                  <a:pt x="4860" y="77158"/>
                </a:lnTo>
                <a:lnTo>
                  <a:pt x="-2" y="123796"/>
                </a:lnTo>
                <a:lnTo>
                  <a:pt x="4860" y="170434"/>
                </a:lnTo>
                <a:lnTo>
                  <a:pt x="19450" y="213043"/>
                </a:lnTo>
                <a:lnTo>
                  <a:pt x="43766" y="247594"/>
                </a:lnTo>
                <a:lnTo>
                  <a:pt x="212315" y="247594"/>
                </a:lnTo>
                <a:lnTo>
                  <a:pt x="236632" y="213043"/>
                </a:lnTo>
                <a:lnTo>
                  <a:pt x="251221" y="170434"/>
                </a:lnTo>
                <a:lnTo>
                  <a:pt x="256085" y="123796"/>
                </a:lnTo>
                <a:lnTo>
                  <a:pt x="251221" y="77158"/>
                </a:lnTo>
                <a:lnTo>
                  <a:pt x="236632" y="34548"/>
                </a:lnTo>
                <a:lnTo>
                  <a:pt x="212315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5" name="object 55"/>
          <p:cNvGrpSpPr/>
          <p:nvPr/>
        </p:nvGrpSpPr>
        <p:grpSpPr>
          <a:xfrm>
            <a:off x="2448435" y="3937544"/>
            <a:ext cx="515620" cy="205740"/>
            <a:chOff x="2448435" y="3937544"/>
            <a:chExt cx="515620" cy="205740"/>
          </a:xfrm>
        </p:grpSpPr>
        <p:sp>
          <p:nvSpPr>
            <p:cNvPr id="56" name="object 56"/>
            <p:cNvSpPr/>
            <p:nvPr/>
          </p:nvSpPr>
          <p:spPr>
            <a:xfrm>
              <a:off x="2700589" y="3937544"/>
              <a:ext cx="263525" cy="205740"/>
            </a:xfrm>
            <a:custGeom>
              <a:avLst/>
              <a:gdLst/>
              <a:ahLst/>
              <a:cxnLst/>
              <a:rect l="l" t="t" r="r" b="b"/>
              <a:pathLst>
                <a:path w="263525" h="205739">
                  <a:moveTo>
                    <a:pt x="228186" y="-2"/>
                  </a:moveTo>
                  <a:lnTo>
                    <a:pt x="34826" y="-2"/>
                  </a:lnTo>
                  <a:lnTo>
                    <a:pt x="11607" y="35272"/>
                  </a:lnTo>
                  <a:lnTo>
                    <a:pt x="-1" y="79202"/>
                  </a:lnTo>
                  <a:lnTo>
                    <a:pt x="-1" y="126017"/>
                  </a:lnTo>
                  <a:lnTo>
                    <a:pt x="11607" y="169947"/>
                  </a:lnTo>
                  <a:lnTo>
                    <a:pt x="34826" y="205222"/>
                  </a:lnTo>
                  <a:lnTo>
                    <a:pt x="228186" y="205222"/>
                  </a:lnTo>
                  <a:lnTo>
                    <a:pt x="251404" y="169947"/>
                  </a:lnTo>
                  <a:lnTo>
                    <a:pt x="263013" y="126017"/>
                  </a:lnTo>
                  <a:lnTo>
                    <a:pt x="263013" y="79202"/>
                  </a:lnTo>
                  <a:lnTo>
                    <a:pt x="251404" y="35272"/>
                  </a:lnTo>
                  <a:lnTo>
                    <a:pt x="228186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2554437" y="3940323"/>
              <a:ext cx="150495" cy="189230"/>
            </a:xfrm>
            <a:custGeom>
              <a:avLst/>
              <a:gdLst/>
              <a:ahLst/>
              <a:cxnLst/>
              <a:rect l="l" t="t" r="r" b="b"/>
              <a:pathLst>
                <a:path w="150494" h="189229">
                  <a:moveTo>
                    <a:pt x="116992" y="-2"/>
                  </a:moveTo>
                  <a:lnTo>
                    <a:pt x="33413" y="-2"/>
                  </a:lnTo>
                  <a:lnTo>
                    <a:pt x="8352" y="42062"/>
                  </a:lnTo>
                  <a:lnTo>
                    <a:pt x="-1" y="94508"/>
                  </a:lnTo>
                  <a:lnTo>
                    <a:pt x="8352" y="146953"/>
                  </a:lnTo>
                  <a:lnTo>
                    <a:pt x="33413" y="189018"/>
                  </a:lnTo>
                  <a:lnTo>
                    <a:pt x="116992" y="189018"/>
                  </a:lnTo>
                  <a:lnTo>
                    <a:pt x="142052" y="146953"/>
                  </a:lnTo>
                  <a:lnTo>
                    <a:pt x="150405" y="94508"/>
                  </a:lnTo>
                  <a:lnTo>
                    <a:pt x="142052" y="42062"/>
                  </a:lnTo>
                  <a:lnTo>
                    <a:pt x="116992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2448435" y="3937544"/>
              <a:ext cx="137795" cy="205740"/>
            </a:xfrm>
            <a:custGeom>
              <a:avLst/>
              <a:gdLst/>
              <a:ahLst/>
              <a:cxnLst/>
              <a:rect l="l" t="t" r="r" b="b"/>
              <a:pathLst>
                <a:path w="137794" h="205739">
                  <a:moveTo>
                    <a:pt x="102420" y="-2"/>
                  </a:moveTo>
                  <a:lnTo>
                    <a:pt x="34826" y="-2"/>
                  </a:lnTo>
                  <a:lnTo>
                    <a:pt x="11608" y="35272"/>
                  </a:lnTo>
                  <a:lnTo>
                    <a:pt x="-1" y="79202"/>
                  </a:lnTo>
                  <a:lnTo>
                    <a:pt x="-1" y="126017"/>
                  </a:lnTo>
                  <a:lnTo>
                    <a:pt x="11608" y="169947"/>
                  </a:lnTo>
                  <a:lnTo>
                    <a:pt x="34826" y="205222"/>
                  </a:lnTo>
                  <a:lnTo>
                    <a:pt x="102420" y="205222"/>
                  </a:lnTo>
                  <a:lnTo>
                    <a:pt x="125639" y="169947"/>
                  </a:lnTo>
                  <a:lnTo>
                    <a:pt x="137248" y="126017"/>
                  </a:lnTo>
                  <a:lnTo>
                    <a:pt x="137248" y="79202"/>
                  </a:lnTo>
                  <a:lnTo>
                    <a:pt x="125639" y="35272"/>
                  </a:lnTo>
                  <a:lnTo>
                    <a:pt x="102420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9" name="object 59"/>
          <p:cNvSpPr/>
          <p:nvPr/>
        </p:nvSpPr>
        <p:spPr>
          <a:xfrm>
            <a:off x="2784411" y="3903519"/>
            <a:ext cx="256540" cy="247650"/>
          </a:xfrm>
          <a:custGeom>
            <a:avLst/>
            <a:gdLst/>
            <a:ahLst/>
            <a:cxnLst/>
            <a:rect l="l" t="t" r="r" b="b"/>
            <a:pathLst>
              <a:path w="256539" h="247650">
                <a:moveTo>
                  <a:pt x="212317" y="-2"/>
                </a:moveTo>
                <a:lnTo>
                  <a:pt x="43767" y="-2"/>
                </a:lnTo>
                <a:lnTo>
                  <a:pt x="19451" y="34548"/>
                </a:lnTo>
                <a:lnTo>
                  <a:pt x="4861" y="77158"/>
                </a:lnTo>
                <a:lnTo>
                  <a:pt x="-1" y="123796"/>
                </a:lnTo>
                <a:lnTo>
                  <a:pt x="4861" y="170434"/>
                </a:lnTo>
                <a:lnTo>
                  <a:pt x="19451" y="213043"/>
                </a:lnTo>
                <a:lnTo>
                  <a:pt x="43767" y="247594"/>
                </a:lnTo>
                <a:lnTo>
                  <a:pt x="212317" y="247594"/>
                </a:lnTo>
                <a:lnTo>
                  <a:pt x="236633" y="213043"/>
                </a:lnTo>
                <a:lnTo>
                  <a:pt x="251223" y="170434"/>
                </a:lnTo>
                <a:lnTo>
                  <a:pt x="256086" y="123796"/>
                </a:lnTo>
                <a:lnTo>
                  <a:pt x="251223" y="77158"/>
                </a:lnTo>
                <a:lnTo>
                  <a:pt x="236633" y="34548"/>
                </a:lnTo>
                <a:lnTo>
                  <a:pt x="212317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/>
          <p:nvPr/>
        </p:nvSpPr>
        <p:spPr>
          <a:xfrm>
            <a:off x="914400" y="914399"/>
            <a:ext cx="5943600" cy="196850"/>
          </a:xfrm>
          <a:custGeom>
            <a:avLst/>
            <a:gdLst/>
            <a:ahLst/>
            <a:cxnLst/>
            <a:rect l="l" t="t" r="r" b="b"/>
            <a:pathLst>
              <a:path w="5943600" h="19685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190500"/>
                </a:lnTo>
                <a:lnTo>
                  <a:pt x="6096" y="19050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190500"/>
                </a:lnTo>
                <a:lnTo>
                  <a:pt x="0" y="196596"/>
                </a:lnTo>
                <a:lnTo>
                  <a:pt x="6096" y="196596"/>
                </a:lnTo>
                <a:lnTo>
                  <a:pt x="5937504" y="196596"/>
                </a:lnTo>
                <a:lnTo>
                  <a:pt x="5943600" y="196596"/>
                </a:lnTo>
                <a:lnTo>
                  <a:pt x="5943600" y="19050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1" name="object 61"/>
          <p:cNvGrpSpPr/>
          <p:nvPr/>
        </p:nvGrpSpPr>
        <p:grpSpPr>
          <a:xfrm>
            <a:off x="4032251" y="1545878"/>
            <a:ext cx="41275" cy="191135"/>
            <a:chOff x="4032251" y="1545878"/>
            <a:chExt cx="41275" cy="191135"/>
          </a:xfrm>
        </p:grpSpPr>
        <p:sp>
          <p:nvSpPr>
            <p:cNvPr id="62" name="object 62"/>
            <p:cNvSpPr/>
            <p:nvPr/>
          </p:nvSpPr>
          <p:spPr>
            <a:xfrm>
              <a:off x="4036037" y="15496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33" y="0"/>
                  </a:moveTo>
                  <a:lnTo>
                    <a:pt x="0" y="91618"/>
                  </a:lnTo>
                </a:path>
              </a:pathLst>
            </a:custGeom>
            <a:ln w="75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4036037" y="164128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33" y="91618"/>
                  </a:lnTo>
                </a:path>
              </a:pathLst>
            </a:custGeom>
            <a:ln w="75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4" name="object 64"/>
          <p:cNvGrpSpPr/>
          <p:nvPr/>
        </p:nvGrpSpPr>
        <p:grpSpPr>
          <a:xfrm>
            <a:off x="4846200" y="1545878"/>
            <a:ext cx="41275" cy="191135"/>
            <a:chOff x="4846200" y="1545878"/>
            <a:chExt cx="41275" cy="191135"/>
          </a:xfrm>
        </p:grpSpPr>
        <p:sp>
          <p:nvSpPr>
            <p:cNvPr id="65" name="object 65"/>
            <p:cNvSpPr/>
            <p:nvPr/>
          </p:nvSpPr>
          <p:spPr>
            <a:xfrm>
              <a:off x="4849986" y="15496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33" y="91618"/>
                  </a:lnTo>
                </a:path>
              </a:pathLst>
            </a:custGeom>
            <a:ln w="75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4849986" y="164128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33" y="0"/>
                  </a:moveTo>
                  <a:lnTo>
                    <a:pt x="0" y="91618"/>
                  </a:lnTo>
                </a:path>
              </a:pathLst>
            </a:custGeom>
            <a:ln w="757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7" name="object 67"/>
          <p:cNvSpPr txBox="1"/>
          <p:nvPr/>
        </p:nvSpPr>
        <p:spPr>
          <a:xfrm>
            <a:off x="3611386" y="1416413"/>
            <a:ext cx="8826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876245" y="1296160"/>
            <a:ext cx="5885815" cy="10280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ts val="1425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move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359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go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 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vector</a:t>
            </a:r>
            <a:endParaRPr sz="1100">
              <a:latin typeface="Calibri"/>
              <a:cs typeface="Calibri"/>
            </a:endParaRPr>
          </a:p>
          <a:p>
            <a:pPr marL="38100" marR="30480">
              <a:lnSpc>
                <a:spcPts val="1760"/>
              </a:lnSpc>
              <a:spcBef>
                <a:spcPts val="175"/>
              </a:spcBef>
            </a:pPr>
            <a:r>
              <a:rPr dirty="0" baseline="5050" sz="1650" spc="-7">
                <a:latin typeface="Calibri"/>
                <a:cs typeface="Calibri"/>
              </a:rPr>
              <a:t>function 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sketched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previous example,</a:t>
            </a:r>
            <a:r>
              <a:rPr dirty="0" baseline="5050" sz="1650" spc="24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44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7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cos</a:t>
            </a:r>
            <a:r>
              <a:rPr dirty="0" baseline="4629" sz="1800" spc="-247">
                <a:latin typeface="Times New Roman"/>
                <a:cs typeface="Times New Roman"/>
              </a:rPr>
              <a:t> </a:t>
            </a:r>
            <a:r>
              <a:rPr dirty="0" baseline="4629" sz="1800" spc="44" i="1">
                <a:latin typeface="Times New Roman"/>
                <a:cs typeface="Times New Roman"/>
              </a:rPr>
              <a:t>t</a:t>
            </a:r>
            <a:r>
              <a:rPr dirty="0" baseline="4629" sz="1800" spc="44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Times New Roman"/>
                <a:cs typeface="Times New Roman"/>
              </a:rPr>
              <a:t>3sin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fact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 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got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ellipse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come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surprise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 component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ts val="1315"/>
              </a:lnSpc>
            </a:pP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strip 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make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901700" y="2310494"/>
            <a:ext cx="5830570" cy="76454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 marR="313690">
              <a:lnSpc>
                <a:spcPct val="100000"/>
              </a:lnSpc>
              <a:spcBef>
                <a:spcPts val="125"/>
              </a:spcBef>
              <a:tabLst>
                <a:tab pos="139319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6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0">
                <a:latin typeface="Times New Roman"/>
                <a:cs typeface="Times New Roman"/>
              </a:rPr>
              <a:t>os</a:t>
            </a:r>
            <a:r>
              <a:rPr dirty="0" sz="1150" spc="-15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Times New Roman"/>
                <a:cs typeface="Times New Roman"/>
              </a:rPr>
              <a:t>3</a:t>
            </a:r>
            <a:r>
              <a:rPr dirty="0" sz="1150" spc="20">
                <a:latin typeface="Times New Roman"/>
                <a:cs typeface="Times New Roman"/>
              </a:rPr>
              <a:t>sin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00">
              <a:latin typeface="Times New Roman"/>
              <a:cs typeface="Times New Roman"/>
            </a:endParaRPr>
          </a:p>
          <a:p>
            <a:pPr marL="12700" marR="5080">
              <a:lnSpc>
                <a:spcPct val="1091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familiar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you.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>
                <a:latin typeface="Calibri"/>
                <a:cs typeface="Calibri"/>
              </a:rPr>
              <a:t> 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Parametric</a:t>
            </a:r>
            <a:r>
              <a:rPr dirty="0" u="sng" sz="1100" spc="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Equations</a:t>
            </a:r>
            <a:r>
              <a:rPr dirty="0" sz="1100" spc="1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 </a:t>
            </a:r>
            <a:r>
              <a:rPr dirty="0" sz="1100" spc="-5">
                <a:latin typeface="Calibri"/>
                <a:cs typeface="Calibri"/>
              </a:rPr>
              <a:t>nothing more than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parametric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70" name="object 70"/>
          <p:cNvGrpSpPr/>
          <p:nvPr/>
        </p:nvGrpSpPr>
        <p:grpSpPr>
          <a:xfrm>
            <a:off x="1896123" y="3673455"/>
            <a:ext cx="43180" cy="209550"/>
            <a:chOff x="1896123" y="3673455"/>
            <a:chExt cx="43180" cy="209550"/>
          </a:xfrm>
        </p:grpSpPr>
        <p:sp>
          <p:nvSpPr>
            <p:cNvPr id="71" name="object 71"/>
            <p:cNvSpPr/>
            <p:nvPr/>
          </p:nvSpPr>
          <p:spPr>
            <a:xfrm>
              <a:off x="1899889" y="3677220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21" y="0"/>
                  </a:moveTo>
                  <a:lnTo>
                    <a:pt x="0" y="100837"/>
                  </a:lnTo>
                </a:path>
              </a:pathLst>
            </a:custGeom>
            <a:ln w="75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1899889" y="3778058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21" y="100837"/>
                  </a:lnTo>
                </a:path>
              </a:pathLst>
            </a:custGeom>
            <a:ln w="75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2600180" y="3673455"/>
            <a:ext cx="43180" cy="209550"/>
            <a:chOff x="2600180" y="3673455"/>
            <a:chExt cx="43180" cy="209550"/>
          </a:xfrm>
        </p:grpSpPr>
        <p:sp>
          <p:nvSpPr>
            <p:cNvPr id="74" name="object 74"/>
            <p:cNvSpPr/>
            <p:nvPr/>
          </p:nvSpPr>
          <p:spPr>
            <a:xfrm>
              <a:off x="2603945" y="3677220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21" y="100837"/>
                  </a:lnTo>
                </a:path>
              </a:pathLst>
            </a:custGeom>
            <a:ln w="75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2603946" y="3778058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21" y="0"/>
                  </a:moveTo>
                  <a:lnTo>
                    <a:pt x="0" y="100837"/>
                  </a:lnTo>
                </a:path>
              </a:pathLst>
            </a:custGeom>
            <a:ln w="75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6" name="object 76"/>
          <p:cNvSpPr txBox="1"/>
          <p:nvPr/>
        </p:nvSpPr>
        <p:spPr>
          <a:xfrm>
            <a:off x="1476424" y="3558190"/>
            <a:ext cx="8826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901700" y="3233998"/>
            <a:ext cx="5887085" cy="631190"/>
          </a:xfrm>
          <a:prstGeom prst="rect">
            <a:avLst/>
          </a:prstGeom>
        </p:spPr>
        <p:txBody>
          <a:bodyPr wrap="square" lIns="0" tIns="20320" rIns="0" bIns="0" rtlCol="0" vert="horz">
            <a:spAutoFit/>
          </a:bodyPr>
          <a:lstStyle/>
          <a:p>
            <a:pPr marL="12700" marR="5080">
              <a:lnSpc>
                <a:spcPct val="105200"/>
              </a:lnSpc>
              <a:spcBef>
                <a:spcPts val="16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 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broken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represent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graph.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dimensional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function,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7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5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110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>
                <a:latin typeface="Symbol"/>
                <a:cs typeface="Symbol"/>
              </a:rPr>
              <a:t></a:t>
            </a:r>
            <a:r>
              <a:rPr dirty="0" sz="1150">
                <a:latin typeface="Times New Roman"/>
                <a:cs typeface="Times New Roman"/>
              </a:rPr>
              <a:t>,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g</a:t>
            </a:r>
            <a:r>
              <a:rPr dirty="0" sz="1150" spc="-80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 can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broken down 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2470562" y="3891827"/>
            <a:ext cx="237553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858010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3996606" y="4404969"/>
            <a:ext cx="43180" cy="209550"/>
            <a:chOff x="3996606" y="4404969"/>
            <a:chExt cx="43180" cy="209550"/>
          </a:xfrm>
        </p:grpSpPr>
        <p:sp>
          <p:nvSpPr>
            <p:cNvPr id="80" name="object 80"/>
            <p:cNvSpPr/>
            <p:nvPr/>
          </p:nvSpPr>
          <p:spPr>
            <a:xfrm>
              <a:off x="4000376" y="4408739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65" y="0"/>
                  </a:moveTo>
                  <a:lnTo>
                    <a:pt x="0" y="100837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4000376" y="4509576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65" y="100837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5035312" y="4404969"/>
            <a:ext cx="43180" cy="209550"/>
            <a:chOff x="5035312" y="4404969"/>
            <a:chExt cx="43180" cy="209550"/>
          </a:xfrm>
        </p:grpSpPr>
        <p:sp>
          <p:nvSpPr>
            <p:cNvPr id="83" name="object 83"/>
            <p:cNvSpPr/>
            <p:nvPr/>
          </p:nvSpPr>
          <p:spPr>
            <a:xfrm>
              <a:off x="5039082" y="4408738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65" y="100837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5039082" y="4509576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65" y="0"/>
                  </a:moveTo>
                  <a:lnTo>
                    <a:pt x="0" y="100837"/>
                  </a:lnTo>
                </a:path>
              </a:pathLst>
            </a:custGeom>
            <a:ln w="753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5" name="object 85"/>
          <p:cNvSpPr txBox="1"/>
          <p:nvPr/>
        </p:nvSpPr>
        <p:spPr>
          <a:xfrm>
            <a:off x="3576404" y="4289707"/>
            <a:ext cx="8826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901700" y="4240026"/>
            <a:ext cx="5924550" cy="592455"/>
          </a:xfrm>
          <a:prstGeom prst="rect">
            <a:avLst/>
          </a:prstGeom>
        </p:spPr>
        <p:txBody>
          <a:bodyPr wrap="square" lIns="0" tIns="40005" rIns="0" bIns="0" rtlCol="0" vert="horz">
            <a:spAutoFit/>
          </a:bodyPr>
          <a:lstStyle/>
          <a:p>
            <a:pPr marL="12700" marR="5080" indent="-635">
              <a:lnSpc>
                <a:spcPct val="128699"/>
              </a:lnSpc>
              <a:spcBef>
                <a:spcPts val="315"/>
              </a:spcBef>
            </a:pPr>
            <a:r>
              <a:rPr dirty="0" sz="1100" spc="-5">
                <a:latin typeface="Calibri"/>
                <a:cs typeface="Calibri"/>
              </a:rPr>
              <a:t>Likewise,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function,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r</a:t>
            </a:r>
            <a:r>
              <a:rPr dirty="0" sz="1150" spc="-15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7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6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120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>
                <a:latin typeface="Symbol"/>
                <a:cs typeface="Symbol"/>
              </a:rPr>
              <a:t></a:t>
            </a:r>
            <a:r>
              <a:rPr dirty="0" sz="1150">
                <a:latin typeface="Times New Roman"/>
                <a:cs typeface="Times New Roman"/>
              </a:rPr>
              <a:t>,</a:t>
            </a:r>
            <a:r>
              <a:rPr dirty="0" sz="1150" spc="-80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g</a:t>
            </a:r>
            <a:r>
              <a:rPr dirty="0" sz="1150" spc="-80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>
                <a:latin typeface="Symbol"/>
                <a:cs typeface="Symbol"/>
              </a:rPr>
              <a:t></a:t>
            </a:r>
            <a:r>
              <a:rPr dirty="0" sz="1150">
                <a:latin typeface="Times New Roman"/>
                <a:cs typeface="Times New Roman"/>
              </a:rPr>
              <a:t>,</a:t>
            </a:r>
            <a:r>
              <a:rPr dirty="0" sz="1150" spc="-13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h</a:t>
            </a:r>
            <a:r>
              <a:rPr dirty="0" sz="1150" spc="-160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45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broken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 equations,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850832" y="4807440"/>
            <a:ext cx="6026150" cy="14649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L="52705">
              <a:lnSpc>
                <a:spcPct val="100000"/>
              </a:lnSpc>
              <a:spcBef>
                <a:spcPts val="95"/>
              </a:spcBef>
              <a:tabLst>
                <a:tab pos="984885" algn="l"/>
                <a:tab pos="189039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63500" marR="55880" indent="-635">
              <a:lnSpc>
                <a:spcPct val="118400"/>
              </a:lnSpc>
              <a:spcBef>
                <a:spcPts val="1680"/>
              </a:spcBef>
            </a:pPr>
            <a:r>
              <a:rPr dirty="0" sz="1100">
                <a:latin typeface="Calibri"/>
                <a:cs typeface="Calibri"/>
              </a:rPr>
              <a:t>Do not get </a:t>
            </a:r>
            <a:r>
              <a:rPr dirty="0" sz="1100" spc="-5">
                <a:latin typeface="Calibri"/>
                <a:cs typeface="Calibri"/>
              </a:rPr>
              <a:t>too excited </a:t>
            </a:r>
            <a:r>
              <a:rPr dirty="0" sz="1100" spc="-10">
                <a:latin typeface="Calibri"/>
                <a:cs typeface="Calibri"/>
              </a:rPr>
              <a:t>about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fact that we’re now looking at parametric equations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They </a:t>
            </a:r>
            <a:r>
              <a:rPr dirty="0" sz="1100" spc="-5">
                <a:latin typeface="Calibri"/>
                <a:cs typeface="Calibri"/>
              </a:rPr>
              <a:t>work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manner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200">
                <a:latin typeface="Calibri"/>
                <a:cs typeface="Calibri"/>
              </a:rPr>
              <a:t> </a:t>
            </a:r>
            <a:r>
              <a:rPr dirty="0" sz="1200" spc="100">
                <a:latin typeface="Tahoma"/>
                <a:cs typeface="Tahoma"/>
              </a:rPr>
              <a:t>ℝ</a:t>
            </a:r>
            <a:r>
              <a:rPr dirty="0" baseline="43650" sz="1050" spc="150">
                <a:latin typeface="Times New Roman"/>
                <a:cs typeface="Times New Roman"/>
              </a:rPr>
              <a:t>2</a:t>
            </a:r>
            <a:r>
              <a:rPr dirty="0" baseline="43650" sz="1050" spc="49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dealing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5">
                <a:latin typeface="Calibri"/>
                <a:cs typeface="Calibri"/>
              </a:rPr>
              <a:t>already.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 component.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couple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986027" y="6449059"/>
            <a:ext cx="35852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4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89" name="object 89"/>
          <p:cNvGrpSpPr/>
          <p:nvPr/>
        </p:nvGrpSpPr>
        <p:grpSpPr>
          <a:xfrm>
            <a:off x="3331848" y="6686308"/>
            <a:ext cx="41275" cy="191770"/>
            <a:chOff x="3331848" y="6686308"/>
            <a:chExt cx="41275" cy="191770"/>
          </a:xfrm>
        </p:grpSpPr>
        <p:sp>
          <p:nvSpPr>
            <p:cNvPr id="90" name="object 90"/>
            <p:cNvSpPr/>
            <p:nvPr/>
          </p:nvSpPr>
          <p:spPr>
            <a:xfrm>
              <a:off x="3335625" y="669008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1" name="object 91"/>
            <p:cNvSpPr/>
            <p:nvPr/>
          </p:nvSpPr>
          <p:spPr>
            <a:xfrm>
              <a:off x="3335625" y="678192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2" name="object 92"/>
          <p:cNvGrpSpPr/>
          <p:nvPr/>
        </p:nvGrpSpPr>
        <p:grpSpPr>
          <a:xfrm>
            <a:off x="4491120" y="6686308"/>
            <a:ext cx="41275" cy="191770"/>
            <a:chOff x="4491120" y="6686308"/>
            <a:chExt cx="41275" cy="191770"/>
          </a:xfrm>
        </p:grpSpPr>
        <p:sp>
          <p:nvSpPr>
            <p:cNvPr id="93" name="object 93"/>
            <p:cNvSpPr/>
            <p:nvPr/>
          </p:nvSpPr>
          <p:spPr>
            <a:xfrm>
              <a:off x="4494897" y="669008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4" name="object 94"/>
            <p:cNvSpPr/>
            <p:nvPr/>
          </p:nvSpPr>
          <p:spPr>
            <a:xfrm>
              <a:off x="4494898" y="678192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5" name="object 95"/>
          <p:cNvSpPr txBox="1"/>
          <p:nvPr/>
        </p:nvSpPr>
        <p:spPr>
          <a:xfrm>
            <a:off x="2914938" y="6616553"/>
            <a:ext cx="157162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135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5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 spc="165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3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2924860" y="6556530"/>
            <a:ext cx="755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986027" y="7057745"/>
            <a:ext cx="4551680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5">
                <a:latin typeface="Calibri"/>
                <a:cs typeface="Calibri"/>
              </a:rPr>
              <a:t> that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-5">
                <a:latin typeface="Calibri"/>
                <a:cs typeface="Calibri"/>
              </a:rPr>
              <a:t> might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rewrite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98" name="object 98"/>
          <p:cNvGrpSpPr/>
          <p:nvPr/>
        </p:nvGrpSpPr>
        <p:grpSpPr>
          <a:xfrm>
            <a:off x="3331848" y="7495296"/>
            <a:ext cx="41275" cy="191770"/>
            <a:chOff x="3331848" y="7495296"/>
            <a:chExt cx="41275" cy="191770"/>
          </a:xfrm>
        </p:grpSpPr>
        <p:sp>
          <p:nvSpPr>
            <p:cNvPr id="99" name="object 99"/>
            <p:cNvSpPr/>
            <p:nvPr/>
          </p:nvSpPr>
          <p:spPr>
            <a:xfrm>
              <a:off x="3335625" y="749907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0" name="object 100"/>
            <p:cNvSpPr/>
            <p:nvPr/>
          </p:nvSpPr>
          <p:spPr>
            <a:xfrm>
              <a:off x="3335625" y="7590918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1" name="object 101"/>
          <p:cNvGrpSpPr/>
          <p:nvPr/>
        </p:nvGrpSpPr>
        <p:grpSpPr>
          <a:xfrm>
            <a:off x="3793414" y="7495296"/>
            <a:ext cx="41275" cy="191770"/>
            <a:chOff x="3793414" y="7495296"/>
            <a:chExt cx="41275" cy="191770"/>
          </a:xfrm>
        </p:grpSpPr>
        <p:sp>
          <p:nvSpPr>
            <p:cNvPr id="102" name="object 102"/>
            <p:cNvSpPr/>
            <p:nvPr/>
          </p:nvSpPr>
          <p:spPr>
            <a:xfrm>
              <a:off x="3797191" y="749907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/>
            <p:cNvSpPr/>
            <p:nvPr/>
          </p:nvSpPr>
          <p:spPr>
            <a:xfrm>
              <a:off x="3797192" y="7590918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4" name="object 104"/>
          <p:cNvGrpSpPr/>
          <p:nvPr/>
        </p:nvGrpSpPr>
        <p:grpSpPr>
          <a:xfrm>
            <a:off x="4046224" y="7495295"/>
            <a:ext cx="41275" cy="191770"/>
            <a:chOff x="4046224" y="7495295"/>
            <a:chExt cx="41275" cy="191770"/>
          </a:xfrm>
        </p:grpSpPr>
        <p:sp>
          <p:nvSpPr>
            <p:cNvPr id="105" name="object 105"/>
            <p:cNvSpPr/>
            <p:nvPr/>
          </p:nvSpPr>
          <p:spPr>
            <a:xfrm>
              <a:off x="4050001" y="749907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6" name="object 106"/>
            <p:cNvSpPr/>
            <p:nvPr/>
          </p:nvSpPr>
          <p:spPr>
            <a:xfrm>
              <a:off x="4050002" y="759091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7" name="object 107"/>
          <p:cNvGrpSpPr/>
          <p:nvPr/>
        </p:nvGrpSpPr>
        <p:grpSpPr>
          <a:xfrm>
            <a:off x="4493503" y="7495295"/>
            <a:ext cx="41275" cy="191770"/>
            <a:chOff x="4493503" y="7495295"/>
            <a:chExt cx="41275" cy="191770"/>
          </a:xfrm>
        </p:grpSpPr>
        <p:sp>
          <p:nvSpPr>
            <p:cNvPr id="108" name="object 108"/>
            <p:cNvSpPr/>
            <p:nvPr/>
          </p:nvSpPr>
          <p:spPr>
            <a:xfrm>
              <a:off x="4497280" y="749907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9" name="object 109"/>
            <p:cNvSpPr/>
            <p:nvPr/>
          </p:nvSpPr>
          <p:spPr>
            <a:xfrm>
              <a:off x="4497281" y="759091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0" name="object 110"/>
          <p:cNvSpPr txBox="1"/>
          <p:nvPr/>
        </p:nvSpPr>
        <p:spPr>
          <a:xfrm>
            <a:off x="2924861" y="7365520"/>
            <a:ext cx="755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grpSp>
        <p:nvGrpSpPr>
          <p:cNvPr id="111" name="object 111"/>
          <p:cNvGrpSpPr/>
          <p:nvPr/>
        </p:nvGrpSpPr>
        <p:grpSpPr>
          <a:xfrm>
            <a:off x="2461426" y="8208961"/>
            <a:ext cx="41275" cy="191135"/>
            <a:chOff x="2461426" y="8208961"/>
            <a:chExt cx="41275" cy="191135"/>
          </a:xfrm>
        </p:grpSpPr>
        <p:sp>
          <p:nvSpPr>
            <p:cNvPr id="112" name="object 112"/>
            <p:cNvSpPr/>
            <p:nvPr/>
          </p:nvSpPr>
          <p:spPr>
            <a:xfrm>
              <a:off x="2465186" y="821272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173" y="0"/>
                  </a:moveTo>
                  <a:lnTo>
                    <a:pt x="0" y="91617"/>
                  </a:lnTo>
                </a:path>
              </a:pathLst>
            </a:custGeom>
            <a:ln w="751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2465186" y="830433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173" y="91617"/>
                  </a:lnTo>
                </a:path>
              </a:pathLst>
            </a:custGeom>
            <a:ln w="751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4" name="object 114"/>
          <p:cNvGrpSpPr/>
          <p:nvPr/>
        </p:nvGrpSpPr>
        <p:grpSpPr>
          <a:xfrm>
            <a:off x="2906505" y="8208961"/>
            <a:ext cx="41275" cy="191135"/>
            <a:chOff x="2906505" y="8208961"/>
            <a:chExt cx="41275" cy="191135"/>
          </a:xfrm>
        </p:grpSpPr>
        <p:sp>
          <p:nvSpPr>
            <p:cNvPr id="115" name="object 115"/>
            <p:cNvSpPr/>
            <p:nvPr/>
          </p:nvSpPr>
          <p:spPr>
            <a:xfrm>
              <a:off x="2910264" y="821272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173" y="91617"/>
                  </a:lnTo>
                </a:path>
              </a:pathLst>
            </a:custGeom>
            <a:ln w="751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/>
            <p:cNvSpPr/>
            <p:nvPr/>
          </p:nvSpPr>
          <p:spPr>
            <a:xfrm>
              <a:off x="2910264" y="830433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173" y="0"/>
                  </a:moveTo>
                  <a:lnTo>
                    <a:pt x="0" y="91617"/>
                  </a:lnTo>
                </a:path>
              </a:pathLst>
            </a:custGeom>
            <a:ln w="751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7" name="object 117"/>
          <p:cNvSpPr txBox="1"/>
          <p:nvPr/>
        </p:nvSpPr>
        <p:spPr>
          <a:xfrm>
            <a:off x="2238894" y="8079471"/>
            <a:ext cx="7493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dirty="0" sz="1200" spc="-715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986021" y="7425543"/>
            <a:ext cx="5752465" cy="9620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303530"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72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3 </a:t>
            </a:r>
            <a:r>
              <a:rPr dirty="0" baseline="4629" sz="1800" spc="-1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 </a:t>
            </a:r>
            <a:r>
              <a:rPr dirty="0" baseline="4629" sz="1800" spc="104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5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endParaRPr baseline="4629" sz="1800">
              <a:latin typeface="Times New Roman"/>
              <a:cs typeface="Times New Roman"/>
            </a:endParaRPr>
          </a:p>
          <a:p>
            <a:pPr marR="5080">
              <a:lnSpc>
                <a:spcPct val="127899"/>
              </a:lnSpc>
              <a:spcBef>
                <a:spcPts val="1025"/>
              </a:spcBef>
            </a:pP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form</a:t>
            </a:r>
            <a:r>
              <a:rPr dirty="0" baseline="5050" sz="1650">
                <a:latin typeface="Calibri"/>
                <a:cs typeface="Calibri"/>
              </a:rPr>
              <a:t> we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can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see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7">
                <a:latin typeface="Calibri"/>
                <a:cs typeface="Calibri"/>
              </a:rPr>
              <a:t> equation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line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goes through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2,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1,</a:t>
            </a:r>
            <a:r>
              <a:rPr dirty="0" baseline="4629" sz="1800" spc="-277">
                <a:latin typeface="Times New Roman"/>
                <a:cs typeface="Times New Roman"/>
              </a:rPr>
              <a:t> </a:t>
            </a:r>
            <a:r>
              <a:rPr dirty="0" baseline="4629" sz="1800" spc="-82">
                <a:latin typeface="Times New Roman"/>
                <a:cs typeface="Times New Roman"/>
              </a:rPr>
              <a:t>3</a:t>
            </a:r>
            <a:r>
              <a:rPr dirty="0" sz="1600" spc="-55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16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12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</a:t>
            </a:r>
            <a:r>
              <a:rPr dirty="0" sz="1200" spc="-15">
                <a:latin typeface="Times New Roman"/>
                <a:cs typeface="Times New Roman"/>
              </a:rPr>
              <a:t>4,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5,1</a:t>
            </a:r>
            <a:r>
              <a:rPr dirty="0" sz="1200" spc="2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9" name="object 119"/>
          <p:cNvSpPr/>
          <p:nvPr/>
        </p:nvSpPr>
        <p:spPr>
          <a:xfrm>
            <a:off x="914400" y="6466319"/>
            <a:ext cx="5943600" cy="2169160"/>
          </a:xfrm>
          <a:custGeom>
            <a:avLst/>
            <a:gdLst/>
            <a:ahLst/>
            <a:cxnLst/>
            <a:rect l="l" t="t" r="r" b="b"/>
            <a:pathLst>
              <a:path w="5943600" h="2169159">
                <a:moveTo>
                  <a:pt x="5943600" y="6121"/>
                </a:moveTo>
                <a:lnTo>
                  <a:pt x="5937504" y="6121"/>
                </a:lnTo>
                <a:lnTo>
                  <a:pt x="5937504" y="2162556"/>
                </a:lnTo>
                <a:lnTo>
                  <a:pt x="6096" y="2162556"/>
                </a:lnTo>
                <a:lnTo>
                  <a:pt x="6096" y="6121"/>
                </a:lnTo>
                <a:lnTo>
                  <a:pt x="0" y="6121"/>
                </a:lnTo>
                <a:lnTo>
                  <a:pt x="0" y="2162556"/>
                </a:lnTo>
                <a:lnTo>
                  <a:pt x="0" y="2168664"/>
                </a:lnTo>
                <a:lnTo>
                  <a:pt x="6096" y="2168664"/>
                </a:lnTo>
                <a:lnTo>
                  <a:pt x="5937504" y="2168664"/>
                </a:lnTo>
                <a:lnTo>
                  <a:pt x="5943600" y="2168664"/>
                </a:lnTo>
                <a:lnTo>
                  <a:pt x="5943600" y="2162568"/>
                </a:lnTo>
                <a:lnTo>
                  <a:pt x="5943600" y="6121"/>
                </a:lnTo>
                <a:close/>
              </a:path>
              <a:path w="5943600" h="2169159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6096" y="6108"/>
                </a:lnTo>
                <a:lnTo>
                  <a:pt x="5937504" y="6108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82290" y="6269037"/>
            <a:ext cx="3994150" cy="187960"/>
          </a:xfrm>
          <a:custGeom>
            <a:avLst/>
            <a:gdLst/>
            <a:ahLst/>
            <a:cxnLst/>
            <a:rect l="l" t="t" r="r" b="b"/>
            <a:pathLst>
              <a:path w="3994150" h="187960">
                <a:moveTo>
                  <a:pt x="3960360" y="-3"/>
                </a:moveTo>
                <a:lnTo>
                  <a:pt x="33162" y="-3"/>
                </a:lnTo>
                <a:lnTo>
                  <a:pt x="8290" y="41745"/>
                </a:lnTo>
                <a:lnTo>
                  <a:pt x="0" y="93796"/>
                </a:lnTo>
                <a:lnTo>
                  <a:pt x="8290" y="145847"/>
                </a:lnTo>
                <a:lnTo>
                  <a:pt x="33162" y="187595"/>
                </a:lnTo>
                <a:lnTo>
                  <a:pt x="3960360" y="187595"/>
                </a:lnTo>
                <a:lnTo>
                  <a:pt x="3985232" y="145847"/>
                </a:lnTo>
                <a:lnTo>
                  <a:pt x="3993523" y="93796"/>
                </a:lnTo>
                <a:lnTo>
                  <a:pt x="3985232" y="41745"/>
                </a:lnTo>
                <a:lnTo>
                  <a:pt x="3960360" y="-3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6369406" y="6251620"/>
            <a:ext cx="361315" cy="209550"/>
            <a:chOff x="6369406" y="6251620"/>
            <a:chExt cx="361315" cy="209550"/>
          </a:xfrm>
        </p:grpSpPr>
        <p:sp>
          <p:nvSpPr>
            <p:cNvPr id="4" name="object 4"/>
            <p:cNvSpPr/>
            <p:nvPr/>
          </p:nvSpPr>
          <p:spPr>
            <a:xfrm>
              <a:off x="6583272" y="6251620"/>
              <a:ext cx="147320" cy="209550"/>
            </a:xfrm>
            <a:custGeom>
              <a:avLst/>
              <a:gdLst/>
              <a:ahLst/>
              <a:cxnLst/>
              <a:rect l="l" t="t" r="r" b="b"/>
              <a:pathLst>
                <a:path w="147320" h="209550">
                  <a:moveTo>
                    <a:pt x="111658" y="-3"/>
                  </a:moveTo>
                  <a:lnTo>
                    <a:pt x="35458" y="-3"/>
                  </a:lnTo>
                  <a:lnTo>
                    <a:pt x="11819" y="35911"/>
                  </a:lnTo>
                  <a:lnTo>
                    <a:pt x="0" y="80638"/>
                  </a:lnTo>
                  <a:lnTo>
                    <a:pt x="0" y="128303"/>
                  </a:lnTo>
                  <a:lnTo>
                    <a:pt x="11819" y="173030"/>
                  </a:lnTo>
                  <a:lnTo>
                    <a:pt x="35458" y="208945"/>
                  </a:lnTo>
                  <a:lnTo>
                    <a:pt x="111658" y="208945"/>
                  </a:lnTo>
                  <a:lnTo>
                    <a:pt x="135298" y="173030"/>
                  </a:lnTo>
                  <a:lnTo>
                    <a:pt x="147118" y="128303"/>
                  </a:lnTo>
                  <a:lnTo>
                    <a:pt x="147118" y="80638"/>
                  </a:lnTo>
                  <a:lnTo>
                    <a:pt x="135298" y="35911"/>
                  </a:lnTo>
                  <a:lnTo>
                    <a:pt x="111658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6470838" y="6257051"/>
              <a:ext cx="151130" cy="190500"/>
            </a:xfrm>
            <a:custGeom>
              <a:avLst/>
              <a:gdLst/>
              <a:ahLst/>
              <a:cxnLst/>
              <a:rect l="l" t="t" r="r" b="b"/>
              <a:pathLst>
                <a:path w="151129" h="190500">
                  <a:moveTo>
                    <a:pt x="117257" y="-3"/>
                  </a:moveTo>
                  <a:lnTo>
                    <a:pt x="33590" y="-3"/>
                  </a:lnTo>
                  <a:lnTo>
                    <a:pt x="8397" y="42283"/>
                  </a:lnTo>
                  <a:lnTo>
                    <a:pt x="0" y="95006"/>
                  </a:lnTo>
                  <a:lnTo>
                    <a:pt x="8397" y="147730"/>
                  </a:lnTo>
                  <a:lnTo>
                    <a:pt x="33590" y="190017"/>
                  </a:lnTo>
                  <a:lnTo>
                    <a:pt x="117257" y="190017"/>
                  </a:lnTo>
                  <a:lnTo>
                    <a:pt x="142450" y="147730"/>
                  </a:lnTo>
                  <a:lnTo>
                    <a:pt x="150848" y="95006"/>
                  </a:lnTo>
                  <a:lnTo>
                    <a:pt x="142450" y="42283"/>
                  </a:lnTo>
                  <a:lnTo>
                    <a:pt x="117257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6369406" y="6254257"/>
              <a:ext cx="129539" cy="206375"/>
            </a:xfrm>
            <a:custGeom>
              <a:avLst/>
              <a:gdLst/>
              <a:ahLst/>
              <a:cxnLst/>
              <a:rect l="l" t="t" r="r" b="b"/>
              <a:pathLst>
                <a:path w="129539" h="206375">
                  <a:moveTo>
                    <a:pt x="94296" y="-3"/>
                  </a:moveTo>
                  <a:lnTo>
                    <a:pt x="35011" y="-3"/>
                  </a:lnTo>
                  <a:lnTo>
                    <a:pt x="11670" y="35458"/>
                  </a:lnTo>
                  <a:lnTo>
                    <a:pt x="0" y="79621"/>
                  </a:lnTo>
                  <a:lnTo>
                    <a:pt x="0" y="126684"/>
                  </a:lnTo>
                  <a:lnTo>
                    <a:pt x="11670" y="170847"/>
                  </a:lnTo>
                  <a:lnTo>
                    <a:pt x="35011" y="206308"/>
                  </a:lnTo>
                  <a:lnTo>
                    <a:pt x="94296" y="206308"/>
                  </a:lnTo>
                  <a:lnTo>
                    <a:pt x="117637" y="170847"/>
                  </a:lnTo>
                  <a:lnTo>
                    <a:pt x="129307" y="126684"/>
                  </a:lnTo>
                  <a:lnTo>
                    <a:pt x="129307" y="79621"/>
                  </a:lnTo>
                  <a:lnTo>
                    <a:pt x="117637" y="35458"/>
                  </a:lnTo>
                  <a:lnTo>
                    <a:pt x="94296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/>
          <p:nvPr/>
        </p:nvSpPr>
        <p:spPr>
          <a:xfrm>
            <a:off x="952865" y="5705260"/>
            <a:ext cx="2658745" cy="187960"/>
          </a:xfrm>
          <a:custGeom>
            <a:avLst/>
            <a:gdLst/>
            <a:ahLst/>
            <a:cxnLst/>
            <a:rect l="l" t="t" r="r" b="b"/>
            <a:pathLst>
              <a:path w="2658745" h="187960">
                <a:moveTo>
                  <a:pt x="2625533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6"/>
                </a:lnTo>
                <a:lnTo>
                  <a:pt x="2625533" y="187596"/>
                </a:lnTo>
                <a:lnTo>
                  <a:pt x="2650405" y="145848"/>
                </a:lnTo>
                <a:lnTo>
                  <a:pt x="2658696" y="93798"/>
                </a:lnTo>
                <a:lnTo>
                  <a:pt x="2650405" y="41748"/>
                </a:lnTo>
                <a:lnTo>
                  <a:pt x="2625533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541680" y="5488804"/>
            <a:ext cx="2134235" cy="187960"/>
          </a:xfrm>
          <a:custGeom>
            <a:avLst/>
            <a:gdLst/>
            <a:ahLst/>
            <a:cxnLst/>
            <a:rect l="l" t="t" r="r" b="b"/>
            <a:pathLst>
              <a:path w="2134234" h="187960">
                <a:moveTo>
                  <a:pt x="2101604" y="0"/>
                </a:moveTo>
                <a:lnTo>
                  <a:pt x="33165" y="0"/>
                </a:lnTo>
                <a:lnTo>
                  <a:pt x="8292" y="41747"/>
                </a:lnTo>
                <a:lnTo>
                  <a:pt x="2" y="93797"/>
                </a:lnTo>
                <a:lnTo>
                  <a:pt x="8292" y="145847"/>
                </a:lnTo>
                <a:lnTo>
                  <a:pt x="33165" y="187595"/>
                </a:lnTo>
                <a:lnTo>
                  <a:pt x="2101604" y="182545"/>
                </a:lnTo>
                <a:lnTo>
                  <a:pt x="2125806" y="141921"/>
                </a:lnTo>
                <a:lnTo>
                  <a:pt x="2133873" y="91272"/>
                </a:lnTo>
                <a:lnTo>
                  <a:pt x="2125806" y="40623"/>
                </a:lnTo>
                <a:lnTo>
                  <a:pt x="2101604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550885" y="4921869"/>
            <a:ext cx="2752725" cy="187960"/>
          </a:xfrm>
          <a:custGeom>
            <a:avLst/>
            <a:gdLst/>
            <a:ahLst/>
            <a:cxnLst/>
            <a:rect l="l" t="t" r="r" b="b"/>
            <a:pathLst>
              <a:path w="2752725" h="187960">
                <a:moveTo>
                  <a:pt x="2719488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3" y="187589"/>
                </a:lnTo>
                <a:lnTo>
                  <a:pt x="2719488" y="187589"/>
                </a:lnTo>
                <a:lnTo>
                  <a:pt x="2744360" y="145843"/>
                </a:lnTo>
                <a:lnTo>
                  <a:pt x="2752650" y="93795"/>
                </a:lnTo>
                <a:lnTo>
                  <a:pt x="2744360" y="41746"/>
                </a:lnTo>
                <a:lnTo>
                  <a:pt x="2719488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391371" y="909238"/>
            <a:ext cx="3955415" cy="187960"/>
          </a:xfrm>
          <a:custGeom>
            <a:avLst/>
            <a:gdLst/>
            <a:ahLst/>
            <a:cxnLst/>
            <a:rect l="l" t="t" r="r" b="b"/>
            <a:pathLst>
              <a:path w="3955415" h="187959">
                <a:moveTo>
                  <a:pt x="3922163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2" y="187589"/>
                </a:lnTo>
                <a:lnTo>
                  <a:pt x="3922163" y="187589"/>
                </a:lnTo>
                <a:lnTo>
                  <a:pt x="3947035" y="145843"/>
                </a:lnTo>
                <a:lnTo>
                  <a:pt x="3955326" y="93795"/>
                </a:lnTo>
                <a:lnTo>
                  <a:pt x="3947035" y="41746"/>
                </a:lnTo>
                <a:lnTo>
                  <a:pt x="3922163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917447" y="917447"/>
            <a:ext cx="5937885" cy="301625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290"/>
              </a:lnSpc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that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plot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endParaRPr sz="1100">
              <a:latin typeface="Calibri"/>
              <a:cs typeface="Calibri"/>
            </a:endParaRPr>
          </a:p>
          <a:p>
            <a:pPr marL="67945" marR="13525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assume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 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extend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86027" y="4103623"/>
            <a:ext cx="35852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5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440556" y="4340627"/>
            <a:ext cx="41275" cy="191770"/>
            <a:chOff x="3440556" y="4340627"/>
            <a:chExt cx="41275" cy="191770"/>
          </a:xfrm>
        </p:grpSpPr>
        <p:sp>
          <p:nvSpPr>
            <p:cNvPr id="14" name="object 14"/>
            <p:cNvSpPr/>
            <p:nvPr/>
          </p:nvSpPr>
          <p:spPr>
            <a:xfrm>
              <a:off x="3444324" y="434439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250" y="0"/>
                  </a:moveTo>
                  <a:lnTo>
                    <a:pt x="0" y="91844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444325" y="443624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250" y="91844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4383052" y="4340627"/>
            <a:ext cx="41275" cy="191770"/>
            <a:chOff x="4383052" y="4340627"/>
            <a:chExt cx="41275" cy="191770"/>
          </a:xfrm>
        </p:grpSpPr>
        <p:sp>
          <p:nvSpPr>
            <p:cNvPr id="17" name="object 17"/>
            <p:cNvSpPr/>
            <p:nvPr/>
          </p:nvSpPr>
          <p:spPr>
            <a:xfrm>
              <a:off x="4386820" y="434439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250" y="91844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386821" y="443624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250" y="0"/>
                  </a:moveTo>
                  <a:lnTo>
                    <a:pt x="0" y="91844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/>
          <p:cNvSpPr txBox="1"/>
          <p:nvPr/>
        </p:nvSpPr>
        <p:spPr>
          <a:xfrm>
            <a:off x="3024662" y="4270864"/>
            <a:ext cx="138303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t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t</a:t>
            </a:r>
            <a:r>
              <a:rPr dirty="0" baseline="4629" sz="1800" spc="157">
                <a:latin typeface="Times New Roman"/>
                <a:cs typeface="Times New Roman"/>
              </a:rPr>
              <a:t>,</a:t>
            </a:r>
            <a:r>
              <a:rPr dirty="0" baseline="4629" sz="1800" spc="-7">
                <a:latin typeface="Times New Roman"/>
                <a:cs typeface="Times New Roman"/>
              </a:rPr>
              <a:t>3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034542" y="4210842"/>
            <a:ext cx="755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60567" y="4712309"/>
            <a:ext cx="5829300" cy="21088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 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curve.</a:t>
            </a:r>
            <a:endParaRPr sz="1100">
              <a:latin typeface="Calibri"/>
              <a:cs typeface="Calibri"/>
            </a:endParaRPr>
          </a:p>
          <a:p>
            <a:pPr algn="ctr" marR="273685">
              <a:lnSpc>
                <a:spcPct val="100000"/>
              </a:lnSpc>
              <a:spcBef>
                <a:spcPts val="114"/>
              </a:spcBef>
              <a:tabLst>
                <a:tab pos="1388745" algn="l"/>
                <a:tab pos="275145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0">
                <a:latin typeface="Times New Roman"/>
                <a:cs typeface="Times New Roman"/>
              </a:rPr>
              <a:t>os</a:t>
            </a:r>
            <a:r>
              <a:rPr dirty="0" sz="1150" spc="-15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ignore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bit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recall</a:t>
            </a:r>
            <a:r>
              <a:rPr dirty="0" sz="1100" spc="1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(hopefully)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 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295"/>
              </a:spcBef>
            </a:pP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circle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origin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(or</a:t>
            </a:r>
            <a:r>
              <a:rPr dirty="0" sz="1100" spc="-5">
                <a:latin typeface="Calibri"/>
                <a:cs typeface="Calibri"/>
              </a:rPr>
              <a:t> about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 since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195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 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that no </a:t>
            </a:r>
            <a:r>
              <a:rPr dirty="0" sz="1100">
                <a:latin typeface="Calibri"/>
                <a:cs typeface="Calibri"/>
              </a:rPr>
              <a:t>matter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be </a:t>
            </a:r>
            <a:r>
              <a:rPr dirty="0" sz="1100">
                <a:latin typeface="Calibri"/>
                <a:cs typeface="Calibri"/>
              </a:rPr>
              <a:t>3.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circle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radius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 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5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914400" y="4120883"/>
            <a:ext cx="5943600" cy="4692650"/>
            <a:chOff x="914400" y="4120883"/>
            <a:chExt cx="5943600" cy="4692650"/>
          </a:xfrm>
        </p:grpSpPr>
        <p:sp>
          <p:nvSpPr>
            <p:cNvPr id="23" name="object 23"/>
            <p:cNvSpPr/>
            <p:nvPr/>
          </p:nvSpPr>
          <p:spPr>
            <a:xfrm>
              <a:off x="914400" y="4120883"/>
              <a:ext cx="5943600" cy="4692650"/>
            </a:xfrm>
            <a:custGeom>
              <a:avLst/>
              <a:gdLst/>
              <a:ahLst/>
              <a:cxnLst/>
              <a:rect l="l" t="t" r="r" b="b"/>
              <a:pathLst>
                <a:path w="5943600" h="4692650">
                  <a:moveTo>
                    <a:pt x="5943600" y="6121"/>
                  </a:moveTo>
                  <a:lnTo>
                    <a:pt x="5937504" y="6121"/>
                  </a:lnTo>
                  <a:lnTo>
                    <a:pt x="5937504" y="4686300"/>
                  </a:lnTo>
                  <a:lnTo>
                    <a:pt x="6096" y="4686300"/>
                  </a:lnTo>
                  <a:lnTo>
                    <a:pt x="6096" y="6121"/>
                  </a:lnTo>
                  <a:lnTo>
                    <a:pt x="0" y="6121"/>
                  </a:lnTo>
                  <a:lnTo>
                    <a:pt x="0" y="4686300"/>
                  </a:lnTo>
                  <a:lnTo>
                    <a:pt x="0" y="4692408"/>
                  </a:lnTo>
                  <a:lnTo>
                    <a:pt x="6096" y="4692408"/>
                  </a:lnTo>
                  <a:lnTo>
                    <a:pt x="5937504" y="4692408"/>
                  </a:lnTo>
                  <a:lnTo>
                    <a:pt x="5943600" y="4692408"/>
                  </a:lnTo>
                  <a:lnTo>
                    <a:pt x="5943600" y="4686312"/>
                  </a:lnTo>
                  <a:lnTo>
                    <a:pt x="5943600" y="6121"/>
                  </a:lnTo>
                  <a:close/>
                </a:path>
                <a:path w="5943600" h="4692650">
                  <a:moveTo>
                    <a:pt x="5943600" y="0"/>
                  </a:moveTo>
                  <a:lnTo>
                    <a:pt x="5937516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108"/>
                  </a:lnTo>
                  <a:lnTo>
                    <a:pt x="6096" y="6108"/>
                  </a:lnTo>
                  <a:lnTo>
                    <a:pt x="5937504" y="6108"/>
                  </a:lnTo>
                  <a:lnTo>
                    <a:pt x="5943600" y="6108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4" name="object 2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1346" y="6898282"/>
              <a:ext cx="1485899" cy="1781174"/>
            </a:xfrm>
            <a:prstGeom prst="rect">
              <a:avLst/>
            </a:prstGeom>
          </p:spPr>
        </p:pic>
      </p:grpSp>
      <p:pic>
        <p:nvPicPr>
          <p:cNvPr id="25" name="object 2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5996" y="1955215"/>
            <a:ext cx="3152774" cy="186689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52724" y="3474063"/>
            <a:ext cx="5842000" cy="739775"/>
            <a:chOff x="952724" y="3474063"/>
            <a:chExt cx="5842000" cy="739775"/>
          </a:xfrm>
        </p:grpSpPr>
        <p:sp>
          <p:nvSpPr>
            <p:cNvPr id="3" name="object 3"/>
            <p:cNvSpPr/>
            <p:nvPr/>
          </p:nvSpPr>
          <p:spPr>
            <a:xfrm>
              <a:off x="952715" y="3841279"/>
              <a:ext cx="5725160" cy="372110"/>
            </a:xfrm>
            <a:custGeom>
              <a:avLst/>
              <a:gdLst/>
              <a:ahLst/>
              <a:cxnLst/>
              <a:rect l="l" t="t" r="r" b="b"/>
              <a:pathLst>
                <a:path w="5725159" h="372110">
                  <a:moveTo>
                    <a:pt x="5725084" y="93789"/>
                  </a:moveTo>
                  <a:lnTo>
                    <a:pt x="5716790" y="41744"/>
                  </a:lnTo>
                  <a:lnTo>
                    <a:pt x="5691924" y="0"/>
                  </a:lnTo>
                  <a:lnTo>
                    <a:pt x="33172" y="0"/>
                  </a:lnTo>
                  <a:lnTo>
                    <a:pt x="8293" y="41744"/>
                  </a:lnTo>
                  <a:lnTo>
                    <a:pt x="0" y="93789"/>
                  </a:lnTo>
                  <a:lnTo>
                    <a:pt x="8293" y="145846"/>
                  </a:lnTo>
                  <a:lnTo>
                    <a:pt x="32207" y="185978"/>
                  </a:lnTo>
                  <a:lnTo>
                    <a:pt x="8293" y="226110"/>
                  </a:lnTo>
                  <a:lnTo>
                    <a:pt x="0" y="278168"/>
                  </a:lnTo>
                  <a:lnTo>
                    <a:pt x="8293" y="330212"/>
                  </a:lnTo>
                  <a:lnTo>
                    <a:pt x="33172" y="371970"/>
                  </a:lnTo>
                  <a:lnTo>
                    <a:pt x="1450505" y="371970"/>
                  </a:lnTo>
                  <a:lnTo>
                    <a:pt x="1475371" y="330212"/>
                  </a:lnTo>
                  <a:lnTo>
                    <a:pt x="1483664" y="278168"/>
                  </a:lnTo>
                  <a:lnTo>
                    <a:pt x="1475371" y="226110"/>
                  </a:lnTo>
                  <a:lnTo>
                    <a:pt x="1452422" y="187591"/>
                  </a:lnTo>
                  <a:lnTo>
                    <a:pt x="5691924" y="187591"/>
                  </a:lnTo>
                  <a:lnTo>
                    <a:pt x="5716790" y="145846"/>
                  </a:lnTo>
                  <a:lnTo>
                    <a:pt x="5725084" y="93789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952724" y="3656895"/>
              <a:ext cx="5779135" cy="187960"/>
            </a:xfrm>
            <a:custGeom>
              <a:avLst/>
              <a:gdLst/>
              <a:ahLst/>
              <a:cxnLst/>
              <a:rect l="l" t="t" r="r" b="b"/>
              <a:pathLst>
                <a:path w="5779134" h="187960">
                  <a:moveTo>
                    <a:pt x="5746361" y="0"/>
                  </a:moveTo>
                  <a:lnTo>
                    <a:pt x="33162" y="0"/>
                  </a:lnTo>
                  <a:lnTo>
                    <a:pt x="8290" y="41746"/>
                  </a:lnTo>
                  <a:lnTo>
                    <a:pt x="0" y="93797"/>
                  </a:lnTo>
                  <a:lnTo>
                    <a:pt x="8290" y="145847"/>
                  </a:lnTo>
                  <a:lnTo>
                    <a:pt x="33162" y="187594"/>
                  </a:lnTo>
                  <a:lnTo>
                    <a:pt x="5746361" y="182545"/>
                  </a:lnTo>
                  <a:lnTo>
                    <a:pt x="5770563" y="141921"/>
                  </a:lnTo>
                  <a:lnTo>
                    <a:pt x="5778630" y="91272"/>
                  </a:lnTo>
                  <a:lnTo>
                    <a:pt x="5770563" y="40623"/>
                  </a:lnTo>
                  <a:lnTo>
                    <a:pt x="5746361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52865" y="3474063"/>
              <a:ext cx="5842000" cy="187960"/>
            </a:xfrm>
            <a:custGeom>
              <a:avLst/>
              <a:gdLst/>
              <a:ahLst/>
              <a:cxnLst/>
              <a:rect l="l" t="t" r="r" b="b"/>
              <a:pathLst>
                <a:path w="5842000" h="187960">
                  <a:moveTo>
                    <a:pt x="5808371" y="-1"/>
                  </a:moveTo>
                  <a:lnTo>
                    <a:pt x="33162" y="-1"/>
                  </a:lnTo>
                  <a:lnTo>
                    <a:pt x="8290" y="41746"/>
                  </a:lnTo>
                  <a:lnTo>
                    <a:pt x="0" y="93797"/>
                  </a:lnTo>
                  <a:lnTo>
                    <a:pt x="8290" y="145847"/>
                  </a:lnTo>
                  <a:lnTo>
                    <a:pt x="33162" y="187594"/>
                  </a:lnTo>
                  <a:lnTo>
                    <a:pt x="5808371" y="187594"/>
                  </a:lnTo>
                  <a:lnTo>
                    <a:pt x="5833243" y="145847"/>
                  </a:lnTo>
                  <a:lnTo>
                    <a:pt x="5841533" y="93797"/>
                  </a:lnTo>
                  <a:lnTo>
                    <a:pt x="5833243" y="41746"/>
                  </a:lnTo>
                  <a:lnTo>
                    <a:pt x="5808371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/>
          <p:cNvGrpSpPr/>
          <p:nvPr/>
        </p:nvGrpSpPr>
        <p:grpSpPr>
          <a:xfrm>
            <a:off x="881237" y="1522767"/>
            <a:ext cx="5904230" cy="590550"/>
            <a:chOff x="881237" y="1522767"/>
            <a:chExt cx="5904230" cy="590550"/>
          </a:xfrm>
        </p:grpSpPr>
        <p:sp>
          <p:nvSpPr>
            <p:cNvPr id="7" name="object 7"/>
            <p:cNvSpPr/>
            <p:nvPr/>
          </p:nvSpPr>
          <p:spPr>
            <a:xfrm>
              <a:off x="881278" y="1532546"/>
              <a:ext cx="5904230" cy="581025"/>
            </a:xfrm>
            <a:custGeom>
              <a:avLst/>
              <a:gdLst/>
              <a:ahLst/>
              <a:cxnLst/>
              <a:rect l="l" t="t" r="r" b="b"/>
              <a:pathLst>
                <a:path w="5904230" h="581025">
                  <a:moveTo>
                    <a:pt x="3830485" y="93802"/>
                  </a:moveTo>
                  <a:lnTo>
                    <a:pt x="3822192" y="41757"/>
                  </a:lnTo>
                  <a:lnTo>
                    <a:pt x="3797312" y="0"/>
                  </a:lnTo>
                  <a:lnTo>
                    <a:pt x="3698329" y="0"/>
                  </a:lnTo>
                  <a:lnTo>
                    <a:pt x="3673462" y="41757"/>
                  </a:lnTo>
                  <a:lnTo>
                    <a:pt x="3665169" y="93802"/>
                  </a:lnTo>
                  <a:lnTo>
                    <a:pt x="3673462" y="145859"/>
                  </a:lnTo>
                  <a:lnTo>
                    <a:pt x="3698329" y="187604"/>
                  </a:lnTo>
                  <a:lnTo>
                    <a:pt x="3797312" y="187604"/>
                  </a:lnTo>
                  <a:lnTo>
                    <a:pt x="3822192" y="145859"/>
                  </a:lnTo>
                  <a:lnTo>
                    <a:pt x="3830485" y="93802"/>
                  </a:lnTo>
                  <a:close/>
                </a:path>
                <a:path w="5904230" h="581025">
                  <a:moveTo>
                    <a:pt x="5810758" y="302577"/>
                  </a:moveTo>
                  <a:lnTo>
                    <a:pt x="5802465" y="250520"/>
                  </a:lnTo>
                  <a:lnTo>
                    <a:pt x="5777585" y="208775"/>
                  </a:lnTo>
                  <a:lnTo>
                    <a:pt x="33159" y="208775"/>
                  </a:lnTo>
                  <a:lnTo>
                    <a:pt x="8280" y="250520"/>
                  </a:lnTo>
                  <a:lnTo>
                    <a:pt x="0" y="302577"/>
                  </a:lnTo>
                  <a:lnTo>
                    <a:pt x="8280" y="354622"/>
                  </a:lnTo>
                  <a:lnTo>
                    <a:pt x="32194" y="394766"/>
                  </a:lnTo>
                  <a:lnTo>
                    <a:pt x="8280" y="434898"/>
                  </a:lnTo>
                  <a:lnTo>
                    <a:pt x="0" y="486943"/>
                  </a:lnTo>
                  <a:lnTo>
                    <a:pt x="8280" y="539000"/>
                  </a:lnTo>
                  <a:lnTo>
                    <a:pt x="33159" y="580745"/>
                  </a:lnTo>
                  <a:lnTo>
                    <a:pt x="4245381" y="580745"/>
                  </a:lnTo>
                  <a:lnTo>
                    <a:pt x="4270248" y="539000"/>
                  </a:lnTo>
                  <a:lnTo>
                    <a:pt x="4278541" y="486943"/>
                  </a:lnTo>
                  <a:lnTo>
                    <a:pt x="4270248" y="434898"/>
                  </a:lnTo>
                  <a:lnTo>
                    <a:pt x="4247286" y="396367"/>
                  </a:lnTo>
                  <a:lnTo>
                    <a:pt x="5777585" y="396367"/>
                  </a:lnTo>
                  <a:lnTo>
                    <a:pt x="5802465" y="354622"/>
                  </a:lnTo>
                  <a:lnTo>
                    <a:pt x="5810758" y="302577"/>
                  </a:lnTo>
                  <a:close/>
                </a:path>
                <a:path w="5904230" h="581025">
                  <a:moveTo>
                    <a:pt x="5904179" y="93802"/>
                  </a:moveTo>
                  <a:lnTo>
                    <a:pt x="5895886" y="41757"/>
                  </a:lnTo>
                  <a:lnTo>
                    <a:pt x="5871019" y="0"/>
                  </a:lnTo>
                  <a:lnTo>
                    <a:pt x="4699444" y="0"/>
                  </a:lnTo>
                  <a:lnTo>
                    <a:pt x="4674565" y="41757"/>
                  </a:lnTo>
                  <a:lnTo>
                    <a:pt x="4666272" y="93802"/>
                  </a:lnTo>
                  <a:lnTo>
                    <a:pt x="4674565" y="145846"/>
                  </a:lnTo>
                  <a:lnTo>
                    <a:pt x="4699444" y="187604"/>
                  </a:lnTo>
                  <a:lnTo>
                    <a:pt x="5871019" y="187604"/>
                  </a:lnTo>
                  <a:lnTo>
                    <a:pt x="5895886" y="145846"/>
                  </a:lnTo>
                  <a:lnTo>
                    <a:pt x="5904179" y="9380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4447615" y="1522767"/>
              <a:ext cx="146050" cy="202565"/>
            </a:xfrm>
            <a:custGeom>
              <a:avLst/>
              <a:gdLst/>
              <a:ahLst/>
              <a:cxnLst/>
              <a:rect l="l" t="t" r="r" b="b"/>
              <a:pathLst>
                <a:path w="146050" h="202564">
                  <a:moveTo>
                    <a:pt x="111145" y="0"/>
                  </a:moveTo>
                  <a:lnTo>
                    <a:pt x="34292" y="0"/>
                  </a:lnTo>
                  <a:lnTo>
                    <a:pt x="11430" y="34733"/>
                  </a:lnTo>
                  <a:lnTo>
                    <a:pt x="0" y="77989"/>
                  </a:lnTo>
                  <a:lnTo>
                    <a:pt x="0" y="124086"/>
                  </a:lnTo>
                  <a:lnTo>
                    <a:pt x="11430" y="167343"/>
                  </a:lnTo>
                  <a:lnTo>
                    <a:pt x="34292" y="202077"/>
                  </a:lnTo>
                  <a:lnTo>
                    <a:pt x="111145" y="202077"/>
                  </a:lnTo>
                  <a:lnTo>
                    <a:pt x="134007" y="167343"/>
                  </a:lnTo>
                  <a:lnTo>
                    <a:pt x="145438" y="124086"/>
                  </a:lnTo>
                  <a:lnTo>
                    <a:pt x="145438" y="77989"/>
                  </a:lnTo>
                  <a:lnTo>
                    <a:pt x="134007" y="34733"/>
                  </a:lnTo>
                  <a:lnTo>
                    <a:pt x="111145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4245301" y="1528018"/>
              <a:ext cx="269875" cy="184150"/>
            </a:xfrm>
            <a:custGeom>
              <a:avLst/>
              <a:gdLst/>
              <a:ahLst/>
              <a:cxnLst/>
              <a:rect l="l" t="t" r="r" b="b"/>
              <a:pathLst>
                <a:path w="269875" h="184150">
                  <a:moveTo>
                    <a:pt x="236942" y="0"/>
                  </a:moveTo>
                  <a:lnTo>
                    <a:pt x="32485" y="0"/>
                  </a:lnTo>
                  <a:lnTo>
                    <a:pt x="8121" y="40896"/>
                  </a:lnTo>
                  <a:lnTo>
                    <a:pt x="0" y="91886"/>
                  </a:lnTo>
                  <a:lnTo>
                    <a:pt x="8121" y="142875"/>
                  </a:lnTo>
                  <a:lnTo>
                    <a:pt x="32485" y="183772"/>
                  </a:lnTo>
                  <a:lnTo>
                    <a:pt x="236942" y="183772"/>
                  </a:lnTo>
                  <a:lnTo>
                    <a:pt x="261308" y="142875"/>
                  </a:lnTo>
                  <a:lnTo>
                    <a:pt x="269429" y="91886"/>
                  </a:lnTo>
                  <a:lnTo>
                    <a:pt x="261308" y="40896"/>
                  </a:lnTo>
                  <a:lnTo>
                    <a:pt x="236942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881237" y="1525317"/>
              <a:ext cx="3390900" cy="200025"/>
            </a:xfrm>
            <a:custGeom>
              <a:avLst/>
              <a:gdLst/>
              <a:ahLst/>
              <a:cxnLst/>
              <a:rect l="l" t="t" r="r" b="b"/>
              <a:pathLst>
                <a:path w="3390900" h="200025">
                  <a:moveTo>
                    <a:pt x="3356739" y="0"/>
                  </a:moveTo>
                  <a:lnTo>
                    <a:pt x="33162" y="7227"/>
                  </a:lnTo>
                  <a:lnTo>
                    <a:pt x="8290" y="48976"/>
                  </a:lnTo>
                  <a:lnTo>
                    <a:pt x="0" y="101027"/>
                  </a:lnTo>
                  <a:lnTo>
                    <a:pt x="8290" y="153078"/>
                  </a:lnTo>
                  <a:lnTo>
                    <a:pt x="33162" y="194827"/>
                  </a:lnTo>
                  <a:lnTo>
                    <a:pt x="3356739" y="199526"/>
                  </a:lnTo>
                  <a:lnTo>
                    <a:pt x="3379312" y="165231"/>
                  </a:lnTo>
                  <a:lnTo>
                    <a:pt x="3390599" y="122521"/>
                  </a:lnTo>
                  <a:lnTo>
                    <a:pt x="3390599" y="77005"/>
                  </a:lnTo>
                  <a:lnTo>
                    <a:pt x="3379312" y="34295"/>
                  </a:lnTo>
                  <a:lnTo>
                    <a:pt x="3356739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/>
          <p:nvPr/>
        </p:nvSpPr>
        <p:spPr>
          <a:xfrm>
            <a:off x="881227" y="903147"/>
            <a:ext cx="5969000" cy="372110"/>
          </a:xfrm>
          <a:custGeom>
            <a:avLst/>
            <a:gdLst/>
            <a:ahLst/>
            <a:cxnLst/>
            <a:rect l="l" t="t" r="r" b="b"/>
            <a:pathLst>
              <a:path w="5969000" h="372109">
                <a:moveTo>
                  <a:pt x="5968581" y="93789"/>
                </a:moveTo>
                <a:lnTo>
                  <a:pt x="5960300" y="41744"/>
                </a:lnTo>
                <a:lnTo>
                  <a:pt x="5935421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2207" y="185978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3172" y="371957"/>
                </a:lnTo>
                <a:lnTo>
                  <a:pt x="267931" y="371957"/>
                </a:lnTo>
                <a:lnTo>
                  <a:pt x="292798" y="330212"/>
                </a:lnTo>
                <a:lnTo>
                  <a:pt x="301091" y="278168"/>
                </a:lnTo>
                <a:lnTo>
                  <a:pt x="292798" y="226110"/>
                </a:lnTo>
                <a:lnTo>
                  <a:pt x="269849" y="187591"/>
                </a:lnTo>
                <a:lnTo>
                  <a:pt x="5935421" y="187591"/>
                </a:lnTo>
                <a:lnTo>
                  <a:pt x="5960300" y="145846"/>
                </a:lnTo>
                <a:lnTo>
                  <a:pt x="5968581" y="93789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901700" y="894080"/>
            <a:ext cx="592772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very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modify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circle centered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01700" y="1078453"/>
            <a:ext cx="10877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well.</a:t>
            </a:r>
            <a:r>
              <a:rPr dirty="0" sz="1100" spc="2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instance,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265542" y="1315466"/>
            <a:ext cx="1196340" cy="191770"/>
            <a:chOff x="3265542" y="1315466"/>
            <a:chExt cx="1196340" cy="191770"/>
          </a:xfrm>
        </p:grpSpPr>
        <p:sp>
          <p:nvSpPr>
            <p:cNvPr id="15" name="object 15"/>
            <p:cNvSpPr/>
            <p:nvPr/>
          </p:nvSpPr>
          <p:spPr>
            <a:xfrm>
              <a:off x="3269327" y="131925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13" y="0"/>
                  </a:moveTo>
                  <a:lnTo>
                    <a:pt x="0" y="9184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3269327" y="141109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13" y="9184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4424091" y="131925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13" y="9184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424091" y="141109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13" y="0"/>
                  </a:moveTo>
                  <a:lnTo>
                    <a:pt x="0" y="9184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/>
          <p:cNvSpPr txBox="1"/>
          <p:nvPr/>
        </p:nvSpPr>
        <p:spPr>
          <a:xfrm>
            <a:off x="2835001" y="1245725"/>
            <a:ext cx="158051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10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10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844930" y="1185703"/>
            <a:ext cx="882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1700" y="1477370"/>
            <a:ext cx="5863590" cy="1002030"/>
          </a:xfrm>
          <a:prstGeom prst="rect">
            <a:avLst/>
          </a:prstGeom>
        </p:spPr>
        <p:txBody>
          <a:bodyPr wrap="square" lIns="0" tIns="27939" rIns="0" bIns="0" rtlCol="0" vert="horz">
            <a:spAutoFit/>
          </a:bodyPr>
          <a:lstStyle/>
          <a:p>
            <a:pPr marL="12700" marR="5080" indent="-635">
              <a:lnSpc>
                <a:spcPct val="115700"/>
              </a:lnSpc>
              <a:spcBef>
                <a:spcPts val="219"/>
              </a:spcBef>
            </a:pPr>
            <a:r>
              <a:rPr dirty="0" sz="1100" spc="-5">
                <a:latin typeface="Calibri"/>
                <a:cs typeface="Calibri"/>
              </a:rPr>
              <a:t>will be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circle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radius 10 centered </a:t>
            </a:r>
            <a:r>
              <a:rPr dirty="0" sz="1100">
                <a:latin typeface="Calibri"/>
                <a:cs typeface="Calibri"/>
              </a:rPr>
              <a:t>on the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-axis and 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3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other </a:t>
            </a:r>
            <a:r>
              <a:rPr dirty="0" sz="1100" spc="-5">
                <a:latin typeface="Calibri"/>
                <a:cs typeface="Calibri"/>
              </a:rPr>
              <a:t>words, as </a:t>
            </a:r>
            <a:r>
              <a:rPr dirty="0" sz="1100">
                <a:latin typeface="Calibri"/>
                <a:cs typeface="Calibri"/>
              </a:rPr>
              <a:t>long </a:t>
            </a:r>
            <a:r>
              <a:rPr dirty="0" sz="1100" spc="-5">
                <a:latin typeface="Calibri"/>
                <a:cs typeface="Calibri"/>
              </a:rPr>
              <a:t>as two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sine and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cosine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coefficient)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number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 </a:t>
            </a:r>
            <a:r>
              <a:rPr dirty="0" sz="1100">
                <a:latin typeface="Calibri"/>
                <a:cs typeface="Calibri"/>
              </a:rPr>
              <a:t> 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fixed number.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modification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86027" y="2655823"/>
            <a:ext cx="35852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6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3451760" y="2892804"/>
            <a:ext cx="41275" cy="191770"/>
            <a:chOff x="3451760" y="2892804"/>
            <a:chExt cx="41275" cy="191770"/>
          </a:xfrm>
        </p:grpSpPr>
        <p:sp>
          <p:nvSpPr>
            <p:cNvPr id="24" name="object 24"/>
            <p:cNvSpPr/>
            <p:nvPr/>
          </p:nvSpPr>
          <p:spPr>
            <a:xfrm>
              <a:off x="3455546" y="289659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26" y="0"/>
                  </a:moveTo>
                  <a:lnTo>
                    <a:pt x="0" y="91844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455546" y="298843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26" y="91844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6" name="object 26"/>
          <p:cNvGrpSpPr/>
          <p:nvPr/>
        </p:nvGrpSpPr>
        <p:grpSpPr>
          <a:xfrm>
            <a:off x="4380129" y="2892804"/>
            <a:ext cx="41275" cy="191770"/>
            <a:chOff x="4380129" y="2892804"/>
            <a:chExt cx="41275" cy="191770"/>
          </a:xfrm>
        </p:grpSpPr>
        <p:sp>
          <p:nvSpPr>
            <p:cNvPr id="27" name="object 27"/>
            <p:cNvSpPr/>
            <p:nvPr/>
          </p:nvSpPr>
          <p:spPr>
            <a:xfrm>
              <a:off x="4383915" y="289659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26" y="91844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4383915" y="298843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26" y="0"/>
                  </a:moveTo>
                  <a:lnTo>
                    <a:pt x="0" y="91844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/>
          <p:cNvSpPr txBox="1"/>
          <p:nvPr/>
        </p:nvSpPr>
        <p:spPr>
          <a:xfrm>
            <a:off x="3033668" y="2823065"/>
            <a:ext cx="140208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7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195" i="1">
                <a:latin typeface="Times New Roman"/>
                <a:cs typeface="Times New Roman"/>
              </a:rPr>
              <a:t> 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43601" y="2763042"/>
            <a:ext cx="755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85467" y="3264509"/>
            <a:ext cx="5789295" cy="223329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R="5080">
              <a:lnSpc>
                <a:spcPct val="1097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another circle.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5">
                <a:latin typeface="Calibri"/>
                <a:cs typeface="Calibri"/>
              </a:rPr>
              <a:t> curve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circular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nature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some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R="3556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increases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coordinate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increase.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increases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continue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form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Putting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ideas together tells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increase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traced</a:t>
            </a:r>
            <a:r>
              <a:rPr dirty="0" sz="1100">
                <a:latin typeface="Calibri"/>
                <a:cs typeface="Calibri"/>
              </a:rPr>
              <a:t> out</a:t>
            </a:r>
            <a:r>
              <a:rPr dirty="0" sz="1100" spc="-5">
                <a:latin typeface="Calibri"/>
                <a:cs typeface="Calibri"/>
              </a:rPr>
              <a:t> 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23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-5">
                <a:latin typeface="Calibri"/>
                <a:cs typeface="Calibri"/>
              </a:rPr>
              <a:t> 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rising.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85467" y="8486275"/>
            <a:ext cx="42900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helix </a:t>
            </a:r>
            <a:r>
              <a:rPr dirty="0" sz="1100">
                <a:latin typeface="Calibri"/>
                <a:cs typeface="Calibri"/>
              </a:rPr>
              <a:t>(or </a:t>
            </a:r>
            <a:r>
              <a:rPr dirty="0" sz="1100" spc="-5">
                <a:latin typeface="Calibri"/>
                <a:cs typeface="Calibri"/>
              </a:rPr>
              <a:t>spiral,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depending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want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914400" y="2673095"/>
            <a:ext cx="5943600" cy="6024880"/>
            <a:chOff x="914400" y="2673095"/>
            <a:chExt cx="5943600" cy="6024880"/>
          </a:xfrm>
        </p:grpSpPr>
        <p:sp>
          <p:nvSpPr>
            <p:cNvPr id="34" name="object 34"/>
            <p:cNvSpPr/>
            <p:nvPr/>
          </p:nvSpPr>
          <p:spPr>
            <a:xfrm>
              <a:off x="914400" y="2673095"/>
              <a:ext cx="5943600" cy="6024880"/>
            </a:xfrm>
            <a:custGeom>
              <a:avLst/>
              <a:gdLst/>
              <a:ahLst/>
              <a:cxnLst/>
              <a:rect l="l" t="t" r="r" b="b"/>
              <a:pathLst>
                <a:path w="5943600" h="602488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6018276"/>
                  </a:lnTo>
                  <a:lnTo>
                    <a:pt x="6096" y="6018276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6018276"/>
                  </a:lnTo>
                  <a:lnTo>
                    <a:pt x="0" y="6024372"/>
                  </a:lnTo>
                  <a:lnTo>
                    <a:pt x="6096" y="6024372"/>
                  </a:lnTo>
                  <a:lnTo>
                    <a:pt x="5937504" y="6024372"/>
                  </a:lnTo>
                  <a:lnTo>
                    <a:pt x="5943600" y="6024372"/>
                  </a:lnTo>
                  <a:lnTo>
                    <a:pt x="5943600" y="6018276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5" name="object 3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81296" y="5566391"/>
              <a:ext cx="2238374" cy="260984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3042" y="5922821"/>
            <a:ext cx="2392045" cy="187960"/>
          </a:xfrm>
          <a:custGeom>
            <a:avLst/>
            <a:gdLst/>
            <a:ahLst/>
            <a:cxnLst/>
            <a:rect l="l" t="t" r="r" b="b"/>
            <a:pathLst>
              <a:path w="2392045" h="187960">
                <a:moveTo>
                  <a:pt x="2358763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2358763" y="187595"/>
                </a:lnTo>
                <a:lnTo>
                  <a:pt x="2383636" y="145848"/>
                </a:lnTo>
                <a:lnTo>
                  <a:pt x="2391927" y="93798"/>
                </a:lnTo>
                <a:lnTo>
                  <a:pt x="2383636" y="41748"/>
                </a:lnTo>
                <a:lnTo>
                  <a:pt x="2358763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3033" y="5555627"/>
            <a:ext cx="5852160" cy="370840"/>
          </a:xfrm>
          <a:custGeom>
            <a:avLst/>
            <a:gdLst/>
            <a:ahLst/>
            <a:cxnLst/>
            <a:rect l="l" t="t" r="r" b="b"/>
            <a:pathLst>
              <a:path w="5852159" h="370839">
                <a:moveTo>
                  <a:pt x="5851766" y="93802"/>
                </a:moveTo>
                <a:lnTo>
                  <a:pt x="5843473" y="41744"/>
                </a:lnTo>
                <a:lnTo>
                  <a:pt x="5818606" y="0"/>
                </a:lnTo>
                <a:lnTo>
                  <a:pt x="3827742" y="0"/>
                </a:lnTo>
                <a:lnTo>
                  <a:pt x="3802875" y="41744"/>
                </a:lnTo>
                <a:lnTo>
                  <a:pt x="3794582" y="93802"/>
                </a:lnTo>
                <a:lnTo>
                  <a:pt x="3802875" y="145846"/>
                </a:lnTo>
                <a:lnTo>
                  <a:pt x="3824897" y="182829"/>
                </a:lnTo>
                <a:lnTo>
                  <a:pt x="3730891" y="182829"/>
                </a:lnTo>
                <a:lnTo>
                  <a:pt x="3752939" y="145846"/>
                </a:lnTo>
                <a:lnTo>
                  <a:pt x="3761219" y="93802"/>
                </a:lnTo>
                <a:lnTo>
                  <a:pt x="3752939" y="41744"/>
                </a:lnTo>
                <a:lnTo>
                  <a:pt x="3728059" y="0"/>
                </a:lnTo>
                <a:lnTo>
                  <a:pt x="238721" y="0"/>
                </a:lnTo>
                <a:lnTo>
                  <a:pt x="213855" y="41744"/>
                </a:lnTo>
                <a:lnTo>
                  <a:pt x="205562" y="93802"/>
                </a:lnTo>
                <a:lnTo>
                  <a:pt x="213855" y="145846"/>
                </a:lnTo>
                <a:lnTo>
                  <a:pt x="235877" y="182829"/>
                </a:lnTo>
                <a:lnTo>
                  <a:pt x="33159" y="182829"/>
                </a:lnTo>
                <a:lnTo>
                  <a:pt x="8293" y="224574"/>
                </a:lnTo>
                <a:lnTo>
                  <a:pt x="0" y="276631"/>
                </a:lnTo>
                <a:lnTo>
                  <a:pt x="8293" y="328676"/>
                </a:lnTo>
                <a:lnTo>
                  <a:pt x="33159" y="370420"/>
                </a:lnTo>
                <a:lnTo>
                  <a:pt x="4416488" y="370420"/>
                </a:lnTo>
                <a:lnTo>
                  <a:pt x="4441355" y="328676"/>
                </a:lnTo>
                <a:lnTo>
                  <a:pt x="4449648" y="276631"/>
                </a:lnTo>
                <a:lnTo>
                  <a:pt x="4441355" y="224574"/>
                </a:lnTo>
                <a:lnTo>
                  <a:pt x="4419320" y="187591"/>
                </a:lnTo>
                <a:lnTo>
                  <a:pt x="4511891" y="187591"/>
                </a:lnTo>
                <a:lnTo>
                  <a:pt x="4489869" y="224574"/>
                </a:lnTo>
                <a:lnTo>
                  <a:pt x="4481576" y="276631"/>
                </a:lnTo>
                <a:lnTo>
                  <a:pt x="4489869" y="328676"/>
                </a:lnTo>
                <a:lnTo>
                  <a:pt x="4514735" y="370420"/>
                </a:lnTo>
                <a:lnTo>
                  <a:pt x="5706808" y="370420"/>
                </a:lnTo>
                <a:lnTo>
                  <a:pt x="5731675" y="328676"/>
                </a:lnTo>
                <a:lnTo>
                  <a:pt x="5739968" y="276631"/>
                </a:lnTo>
                <a:lnTo>
                  <a:pt x="5731675" y="224574"/>
                </a:lnTo>
                <a:lnTo>
                  <a:pt x="5709640" y="187591"/>
                </a:lnTo>
                <a:lnTo>
                  <a:pt x="5818606" y="187591"/>
                </a:lnTo>
                <a:lnTo>
                  <a:pt x="5843473" y="145846"/>
                </a:lnTo>
                <a:lnTo>
                  <a:pt x="5851766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52893" y="4450930"/>
            <a:ext cx="5675630" cy="556895"/>
          </a:xfrm>
          <a:custGeom>
            <a:avLst/>
            <a:gdLst/>
            <a:ahLst/>
            <a:cxnLst/>
            <a:rect l="l" t="t" r="r" b="b"/>
            <a:pathLst>
              <a:path w="5675630" h="556895">
                <a:moveTo>
                  <a:pt x="5675058" y="93789"/>
                </a:moveTo>
                <a:lnTo>
                  <a:pt x="5666765" y="41744"/>
                </a:lnTo>
                <a:lnTo>
                  <a:pt x="5641899" y="0"/>
                </a:lnTo>
                <a:lnTo>
                  <a:pt x="1023645" y="0"/>
                </a:lnTo>
                <a:lnTo>
                  <a:pt x="998778" y="41744"/>
                </a:lnTo>
                <a:lnTo>
                  <a:pt x="990485" y="93789"/>
                </a:lnTo>
                <a:lnTo>
                  <a:pt x="998778" y="145846"/>
                </a:lnTo>
                <a:lnTo>
                  <a:pt x="1021715" y="184365"/>
                </a:lnTo>
                <a:lnTo>
                  <a:pt x="673265" y="184365"/>
                </a:lnTo>
                <a:lnTo>
                  <a:pt x="648398" y="226110"/>
                </a:lnTo>
                <a:lnTo>
                  <a:pt x="640105" y="278168"/>
                </a:lnTo>
                <a:lnTo>
                  <a:pt x="648398" y="330212"/>
                </a:lnTo>
                <a:lnTo>
                  <a:pt x="671347" y="368744"/>
                </a:lnTo>
                <a:lnTo>
                  <a:pt x="577684" y="368744"/>
                </a:lnTo>
                <a:lnTo>
                  <a:pt x="600659" y="330212"/>
                </a:lnTo>
                <a:lnTo>
                  <a:pt x="608952" y="278168"/>
                </a:lnTo>
                <a:lnTo>
                  <a:pt x="600659" y="226110"/>
                </a:lnTo>
                <a:lnTo>
                  <a:pt x="575779" y="184365"/>
                </a:lnTo>
                <a:lnTo>
                  <a:pt x="33159" y="184365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2194" y="370357"/>
                </a:lnTo>
                <a:lnTo>
                  <a:pt x="8293" y="410489"/>
                </a:lnTo>
                <a:lnTo>
                  <a:pt x="0" y="462534"/>
                </a:lnTo>
                <a:lnTo>
                  <a:pt x="8293" y="514591"/>
                </a:lnTo>
                <a:lnTo>
                  <a:pt x="33159" y="556336"/>
                </a:lnTo>
                <a:lnTo>
                  <a:pt x="2101519" y="556336"/>
                </a:lnTo>
                <a:lnTo>
                  <a:pt x="2126386" y="514591"/>
                </a:lnTo>
                <a:lnTo>
                  <a:pt x="2134679" y="462534"/>
                </a:lnTo>
                <a:lnTo>
                  <a:pt x="2126386" y="410489"/>
                </a:lnTo>
                <a:lnTo>
                  <a:pt x="2103424" y="371957"/>
                </a:lnTo>
                <a:lnTo>
                  <a:pt x="5471490" y="371957"/>
                </a:lnTo>
                <a:lnTo>
                  <a:pt x="5496369" y="330212"/>
                </a:lnTo>
                <a:lnTo>
                  <a:pt x="5504662" y="278168"/>
                </a:lnTo>
                <a:lnTo>
                  <a:pt x="5496369" y="226110"/>
                </a:lnTo>
                <a:lnTo>
                  <a:pt x="5473408" y="187591"/>
                </a:lnTo>
                <a:lnTo>
                  <a:pt x="5641899" y="187591"/>
                </a:lnTo>
                <a:lnTo>
                  <a:pt x="5666765" y="145846"/>
                </a:lnTo>
                <a:lnTo>
                  <a:pt x="5675058" y="93789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81237" y="2904143"/>
            <a:ext cx="4319905" cy="187960"/>
          </a:xfrm>
          <a:custGeom>
            <a:avLst/>
            <a:gdLst/>
            <a:ahLst/>
            <a:cxnLst/>
            <a:rect l="l" t="t" r="r" b="b"/>
            <a:pathLst>
              <a:path w="4319905" h="187960">
                <a:moveTo>
                  <a:pt x="4286343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2"/>
                </a:lnTo>
                <a:lnTo>
                  <a:pt x="33162" y="187601"/>
                </a:lnTo>
                <a:lnTo>
                  <a:pt x="4286343" y="187601"/>
                </a:lnTo>
                <a:lnTo>
                  <a:pt x="4311215" y="145852"/>
                </a:lnTo>
                <a:lnTo>
                  <a:pt x="4319506" y="93800"/>
                </a:lnTo>
                <a:lnTo>
                  <a:pt x="4311215" y="41748"/>
                </a:lnTo>
                <a:lnTo>
                  <a:pt x="4286343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81240" y="1910435"/>
            <a:ext cx="5640070" cy="370840"/>
          </a:xfrm>
          <a:custGeom>
            <a:avLst/>
            <a:gdLst/>
            <a:ahLst/>
            <a:cxnLst/>
            <a:rect l="l" t="t" r="r" b="b"/>
            <a:pathLst>
              <a:path w="5640070" h="370839">
                <a:moveTo>
                  <a:pt x="5639828" y="93802"/>
                </a:moveTo>
                <a:lnTo>
                  <a:pt x="5631535" y="41744"/>
                </a:lnTo>
                <a:lnTo>
                  <a:pt x="5606669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1737" y="185216"/>
                </a:lnTo>
                <a:lnTo>
                  <a:pt x="8293" y="224586"/>
                </a:lnTo>
                <a:lnTo>
                  <a:pt x="0" y="276631"/>
                </a:lnTo>
                <a:lnTo>
                  <a:pt x="8293" y="328688"/>
                </a:lnTo>
                <a:lnTo>
                  <a:pt x="33159" y="370433"/>
                </a:lnTo>
                <a:lnTo>
                  <a:pt x="1623758" y="370433"/>
                </a:lnTo>
                <a:lnTo>
                  <a:pt x="1648625" y="328688"/>
                </a:lnTo>
                <a:lnTo>
                  <a:pt x="1656918" y="276631"/>
                </a:lnTo>
                <a:lnTo>
                  <a:pt x="1648625" y="224586"/>
                </a:lnTo>
                <a:lnTo>
                  <a:pt x="1626590" y="187604"/>
                </a:lnTo>
                <a:lnTo>
                  <a:pt x="5606669" y="187604"/>
                </a:lnTo>
                <a:lnTo>
                  <a:pt x="5631535" y="145846"/>
                </a:lnTo>
                <a:lnTo>
                  <a:pt x="5639828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81249" y="1541681"/>
            <a:ext cx="2266950" cy="187960"/>
          </a:xfrm>
          <a:custGeom>
            <a:avLst/>
            <a:gdLst/>
            <a:ahLst/>
            <a:cxnLst/>
            <a:rect l="l" t="t" r="r" b="b"/>
            <a:pathLst>
              <a:path w="2266950" h="187960">
                <a:moveTo>
                  <a:pt x="2233732" y="0"/>
                </a:moveTo>
                <a:lnTo>
                  <a:pt x="33163" y="0"/>
                </a:lnTo>
                <a:lnTo>
                  <a:pt x="8290" y="41748"/>
                </a:lnTo>
                <a:lnTo>
                  <a:pt x="0" y="93799"/>
                </a:lnTo>
                <a:lnTo>
                  <a:pt x="8290" y="145851"/>
                </a:lnTo>
                <a:lnTo>
                  <a:pt x="33163" y="187599"/>
                </a:lnTo>
                <a:lnTo>
                  <a:pt x="2233732" y="187599"/>
                </a:lnTo>
                <a:lnTo>
                  <a:pt x="2258605" y="145851"/>
                </a:lnTo>
                <a:lnTo>
                  <a:pt x="2266895" y="93799"/>
                </a:lnTo>
                <a:lnTo>
                  <a:pt x="2258605" y="41748"/>
                </a:lnTo>
                <a:lnTo>
                  <a:pt x="2233732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01700" y="894080"/>
            <a:ext cx="572897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5">
                <a:latin typeface="Calibri"/>
                <a:cs typeface="Calibri"/>
              </a:rPr>
              <a:t>circles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helix rotates </a:t>
            </a:r>
            <a:r>
              <a:rPr dirty="0" sz="1100">
                <a:latin typeface="Calibri"/>
                <a:cs typeface="Calibri"/>
              </a:rPr>
              <a:t>about.  For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1559" y="1078453"/>
            <a:ext cx="53784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instance,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3608606" y="1317279"/>
            <a:ext cx="41275" cy="191135"/>
            <a:chOff x="3608606" y="1317279"/>
            <a:chExt cx="41275" cy="191135"/>
          </a:xfrm>
        </p:grpSpPr>
        <p:sp>
          <p:nvSpPr>
            <p:cNvPr id="11" name="object 11"/>
            <p:cNvSpPr/>
            <p:nvPr/>
          </p:nvSpPr>
          <p:spPr>
            <a:xfrm>
              <a:off x="3612390" y="13210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26" y="0"/>
                  </a:moveTo>
                  <a:lnTo>
                    <a:pt x="0" y="91618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612390" y="141268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26" y="91618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 txBox="1"/>
          <p:nvPr/>
        </p:nvSpPr>
        <p:spPr>
          <a:xfrm>
            <a:off x="3177947" y="1247688"/>
            <a:ext cx="134937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20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 spc="195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t</a:t>
            </a:r>
            <a:r>
              <a:rPr dirty="0" baseline="4629" sz="1800" spc="195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4532199" y="1317279"/>
            <a:ext cx="41275" cy="191135"/>
            <a:chOff x="4532199" y="1317279"/>
            <a:chExt cx="41275" cy="191135"/>
          </a:xfrm>
        </p:grpSpPr>
        <p:sp>
          <p:nvSpPr>
            <p:cNvPr id="15" name="object 15"/>
            <p:cNvSpPr/>
            <p:nvPr/>
          </p:nvSpPr>
          <p:spPr>
            <a:xfrm>
              <a:off x="4535984" y="13210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26" y="91618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535984" y="141268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26" y="0"/>
                  </a:moveTo>
                  <a:lnTo>
                    <a:pt x="0" y="91618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/>
          <p:cNvSpPr txBox="1"/>
          <p:nvPr/>
        </p:nvSpPr>
        <p:spPr>
          <a:xfrm>
            <a:off x="3187880" y="1187812"/>
            <a:ext cx="8826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1712" y="1532630"/>
            <a:ext cx="5599430" cy="7454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helix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rotates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around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</a:pP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allow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coefficients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sine and</a:t>
            </a:r>
            <a:r>
              <a:rPr dirty="0" sz="1100">
                <a:latin typeface="Calibri"/>
                <a:cs typeface="Calibri"/>
              </a:rPr>
              <a:t> cosine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circle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helix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1712" y="2452955"/>
            <a:ext cx="76327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3380006" y="2692056"/>
            <a:ext cx="41275" cy="191135"/>
            <a:chOff x="3380006" y="2692056"/>
            <a:chExt cx="41275" cy="191135"/>
          </a:xfrm>
        </p:grpSpPr>
        <p:sp>
          <p:nvSpPr>
            <p:cNvPr id="21" name="object 21"/>
            <p:cNvSpPr/>
            <p:nvPr/>
          </p:nvSpPr>
          <p:spPr>
            <a:xfrm>
              <a:off x="3383791" y="269584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26" y="0"/>
                  </a:moveTo>
                  <a:lnTo>
                    <a:pt x="0" y="91618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3383791" y="278746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26" y="91618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 txBox="1"/>
          <p:nvPr/>
        </p:nvSpPr>
        <p:spPr>
          <a:xfrm>
            <a:off x="2949329" y="2622463"/>
            <a:ext cx="134937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2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9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4303600" y="2692059"/>
            <a:ext cx="41275" cy="191135"/>
            <a:chOff x="4303600" y="2692059"/>
            <a:chExt cx="41275" cy="191135"/>
          </a:xfrm>
        </p:grpSpPr>
        <p:sp>
          <p:nvSpPr>
            <p:cNvPr id="25" name="object 25"/>
            <p:cNvSpPr/>
            <p:nvPr/>
          </p:nvSpPr>
          <p:spPr>
            <a:xfrm>
              <a:off x="4307385" y="269584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26" y="91618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4307385" y="27874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26" y="0"/>
                  </a:moveTo>
                  <a:lnTo>
                    <a:pt x="0" y="91618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/>
          <p:cNvSpPr txBox="1"/>
          <p:nvPr/>
        </p:nvSpPr>
        <p:spPr>
          <a:xfrm>
            <a:off x="2959262" y="2562596"/>
            <a:ext cx="8826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89000" y="2895092"/>
            <a:ext cx="5933440" cy="33972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helix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rotates 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-axis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shape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nice formula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 </a:t>
            </a:r>
            <a:r>
              <a:rPr dirty="0" sz="1100" spc="-5">
                <a:latin typeface="Calibri"/>
                <a:cs typeface="Calibri"/>
              </a:rPr>
              <a:t>derive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 </a:t>
            </a:r>
            <a:r>
              <a:rPr dirty="0" sz="1100">
                <a:latin typeface="Calibri"/>
                <a:cs typeface="Calibri"/>
              </a:rPr>
              <a:t>moving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00">
              <a:latin typeface="Calibri"/>
              <a:cs typeface="Calibri"/>
            </a:endParaRPr>
          </a:p>
          <a:p>
            <a:pPr marL="96520">
              <a:lnSpc>
                <a:spcPts val="1375"/>
              </a:lnSpc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7</a:t>
            </a:r>
            <a:r>
              <a:rPr dirty="0" sz="1200" spc="33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vector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segment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endParaRPr sz="1100">
              <a:latin typeface="Calibri"/>
              <a:cs typeface="Calibri"/>
            </a:endParaRPr>
          </a:p>
          <a:p>
            <a:pPr marL="125095">
              <a:lnSpc>
                <a:spcPts val="1855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P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9841" sz="1050" spc="-22">
                <a:latin typeface="Times New Roman"/>
                <a:cs typeface="Times New Roman"/>
              </a:rPr>
              <a:t>1</a:t>
            </a:r>
            <a:r>
              <a:rPr dirty="0" baseline="4629" sz="1800" spc="-22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60" i="1">
                <a:latin typeface="Times New Roman"/>
                <a:cs typeface="Times New Roman"/>
              </a:rPr>
              <a:t>y</a:t>
            </a:r>
            <a:r>
              <a:rPr dirty="0" baseline="-19841" sz="1050" spc="-60">
                <a:latin typeface="Times New Roman"/>
                <a:cs typeface="Times New Roman"/>
              </a:rPr>
              <a:t>1</a:t>
            </a:r>
            <a:r>
              <a:rPr dirty="0" baseline="-19841" sz="105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52" i="1">
                <a:latin typeface="Times New Roman"/>
                <a:cs typeface="Times New Roman"/>
              </a:rPr>
              <a:t>z</a:t>
            </a:r>
            <a:r>
              <a:rPr dirty="0" baseline="-19841" sz="1050" spc="-52">
                <a:latin typeface="Times New Roman"/>
                <a:cs typeface="Times New Roman"/>
              </a:rPr>
              <a:t>1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5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ending 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20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Q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-19841" sz="1050" spc="-15">
                <a:latin typeface="Times New Roman"/>
                <a:cs typeface="Times New Roman"/>
              </a:rPr>
              <a:t>2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-19841" sz="1050">
                <a:latin typeface="Times New Roman"/>
                <a:cs typeface="Times New Roman"/>
              </a:rPr>
              <a:t>2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z</a:t>
            </a:r>
            <a:r>
              <a:rPr dirty="0" baseline="-19841" sz="1050" spc="7">
                <a:latin typeface="Times New Roman"/>
                <a:cs typeface="Times New Roman"/>
              </a:rPr>
              <a:t>2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96520">
              <a:lnSpc>
                <a:spcPct val="100000"/>
              </a:lnSpc>
              <a:spcBef>
                <a:spcPts val="168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96520" marR="134620">
              <a:lnSpc>
                <a:spcPct val="109800"/>
              </a:lnSpc>
            </a:pP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segment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starts at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ends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Q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want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line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segment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preserved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increase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said,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worry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vector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passes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Once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able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97155" marR="43180" indent="-635">
              <a:lnSpc>
                <a:spcPct val="1097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-5">
                <a:latin typeface="Calibri"/>
                <a:cs typeface="Calibri"/>
              </a:rPr>
              <a:t> got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parallel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since 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line.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want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preserve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starting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ending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segment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same “orientation”.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3153518" y="6519927"/>
            <a:ext cx="41275" cy="191770"/>
            <a:chOff x="3153518" y="6519927"/>
            <a:chExt cx="41275" cy="191770"/>
          </a:xfrm>
        </p:grpSpPr>
        <p:sp>
          <p:nvSpPr>
            <p:cNvPr id="30" name="object 30"/>
            <p:cNvSpPr/>
            <p:nvPr/>
          </p:nvSpPr>
          <p:spPr>
            <a:xfrm>
              <a:off x="3157303" y="652371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413" y="0"/>
                  </a:moveTo>
                  <a:lnTo>
                    <a:pt x="0" y="9184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3157303" y="661555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413" y="9184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2" name="object 32"/>
          <p:cNvGrpSpPr/>
          <p:nvPr/>
        </p:nvGrpSpPr>
        <p:grpSpPr>
          <a:xfrm>
            <a:off x="4496434" y="6519926"/>
            <a:ext cx="41275" cy="191770"/>
            <a:chOff x="4496434" y="6519926"/>
            <a:chExt cx="41275" cy="191770"/>
          </a:xfrm>
        </p:grpSpPr>
        <p:sp>
          <p:nvSpPr>
            <p:cNvPr id="33" name="object 33"/>
            <p:cNvSpPr/>
            <p:nvPr/>
          </p:nvSpPr>
          <p:spPr>
            <a:xfrm>
              <a:off x="4500218" y="652371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413" y="9184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4500218" y="661555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413" y="0"/>
                  </a:moveTo>
                  <a:lnTo>
                    <a:pt x="0" y="91844"/>
                  </a:lnTo>
                </a:path>
              </a:pathLst>
            </a:custGeom>
            <a:ln w="756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/>
          <p:cNvSpPr txBox="1"/>
          <p:nvPr/>
        </p:nvSpPr>
        <p:spPr>
          <a:xfrm>
            <a:off x="2891685" y="6486838"/>
            <a:ext cx="16249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7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25">
                <a:latin typeface="Times New Roman"/>
                <a:cs typeface="Times New Roman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baseline="-23809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90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r>
              <a:rPr dirty="0" baseline="-23809" sz="1050" spc="-17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baseline="-23809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70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r>
              <a:rPr dirty="0" baseline="-23809" sz="1050" spc="-17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z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baseline="-23809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60" i="1">
                <a:latin typeface="Times New Roman"/>
                <a:cs typeface="Times New Roman"/>
              </a:rPr>
              <a:t>z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endParaRPr baseline="-23809" sz="10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929458" y="6390159"/>
            <a:ext cx="755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86027" y="6907753"/>
            <a:ext cx="463169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Using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equation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2849559" y="7329471"/>
            <a:ext cx="41275" cy="191135"/>
            <a:chOff x="2849559" y="7329471"/>
            <a:chExt cx="41275" cy="191135"/>
          </a:xfrm>
        </p:grpSpPr>
        <p:sp>
          <p:nvSpPr>
            <p:cNvPr id="39" name="object 39"/>
            <p:cNvSpPr/>
            <p:nvPr/>
          </p:nvSpPr>
          <p:spPr>
            <a:xfrm>
              <a:off x="2853332" y="733324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13" y="0"/>
                  </a:moveTo>
                  <a:lnTo>
                    <a:pt x="0" y="91618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2853332" y="742486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13" y="91618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1" name="object 41"/>
          <p:cNvGrpSpPr/>
          <p:nvPr/>
        </p:nvGrpSpPr>
        <p:grpSpPr>
          <a:xfrm>
            <a:off x="3380193" y="7329471"/>
            <a:ext cx="41275" cy="191135"/>
            <a:chOff x="3380193" y="7329471"/>
            <a:chExt cx="41275" cy="191135"/>
          </a:xfrm>
        </p:grpSpPr>
        <p:sp>
          <p:nvSpPr>
            <p:cNvPr id="42" name="object 42"/>
            <p:cNvSpPr/>
            <p:nvPr/>
          </p:nvSpPr>
          <p:spPr>
            <a:xfrm>
              <a:off x="3383967" y="733324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13" y="91618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3383966" y="742486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13" y="0"/>
                  </a:moveTo>
                  <a:lnTo>
                    <a:pt x="0" y="91618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4" name="object 44"/>
          <p:cNvGrpSpPr/>
          <p:nvPr/>
        </p:nvGrpSpPr>
        <p:grpSpPr>
          <a:xfrm>
            <a:off x="3632819" y="7329471"/>
            <a:ext cx="41275" cy="191135"/>
            <a:chOff x="3632819" y="7329471"/>
            <a:chExt cx="41275" cy="191135"/>
          </a:xfrm>
        </p:grpSpPr>
        <p:sp>
          <p:nvSpPr>
            <p:cNvPr id="45" name="object 45"/>
            <p:cNvSpPr/>
            <p:nvPr/>
          </p:nvSpPr>
          <p:spPr>
            <a:xfrm>
              <a:off x="3636593" y="733324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13" y="0"/>
                  </a:moveTo>
                  <a:lnTo>
                    <a:pt x="0" y="91618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3636592" y="742486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13" y="91618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7" name="object 47"/>
          <p:cNvGrpSpPr/>
          <p:nvPr/>
        </p:nvGrpSpPr>
        <p:grpSpPr>
          <a:xfrm>
            <a:off x="4971700" y="7329471"/>
            <a:ext cx="41275" cy="191135"/>
            <a:chOff x="4971700" y="7329471"/>
            <a:chExt cx="41275" cy="191135"/>
          </a:xfrm>
        </p:grpSpPr>
        <p:sp>
          <p:nvSpPr>
            <p:cNvPr id="48" name="object 48"/>
            <p:cNvSpPr/>
            <p:nvPr/>
          </p:nvSpPr>
          <p:spPr>
            <a:xfrm>
              <a:off x="4975473" y="733324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13" y="91618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4975473" y="742486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13" y="0"/>
                  </a:moveTo>
                  <a:lnTo>
                    <a:pt x="0" y="91618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0" name="object 50"/>
          <p:cNvSpPr txBox="1"/>
          <p:nvPr/>
        </p:nvSpPr>
        <p:spPr>
          <a:xfrm>
            <a:off x="2432950" y="7259866"/>
            <a:ext cx="39179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885039" y="7296432"/>
            <a:ext cx="2106930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sz="1200" spc="-95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r>
              <a:rPr dirty="0" baseline="-23809" sz="1050" spc="-17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75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r>
              <a:rPr dirty="0" baseline="-23809" sz="1050" spc="-17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60" i="1">
                <a:latin typeface="Times New Roman"/>
                <a:cs typeface="Times New Roman"/>
              </a:rPr>
              <a:t>z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r>
              <a:rPr dirty="0" baseline="-23809" sz="1050">
                <a:latin typeface="Times New Roman"/>
                <a:cs typeface="Times New Roman"/>
              </a:rPr>
              <a:t>   </a:t>
            </a:r>
            <a:r>
              <a:rPr dirty="0" baseline="-23809" sz="1050" spc="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baseline="-23809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95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r>
              <a:rPr dirty="0" baseline="-23809" sz="1050" spc="-17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baseline="-23809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75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r>
              <a:rPr dirty="0" baseline="-23809" sz="1050" spc="-17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z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baseline="-23809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65" i="1">
                <a:latin typeface="Times New Roman"/>
                <a:cs typeface="Times New Roman"/>
              </a:rPr>
              <a:t>z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endParaRPr baseline="-23809" sz="105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442864" y="7199993"/>
            <a:ext cx="75565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986027" y="7716997"/>
            <a:ext cx="444627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While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slightly.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2998159" y="8139338"/>
            <a:ext cx="41275" cy="187325"/>
            <a:chOff x="2998159" y="8139338"/>
            <a:chExt cx="41275" cy="187325"/>
          </a:xfrm>
        </p:grpSpPr>
        <p:sp>
          <p:nvSpPr>
            <p:cNvPr id="55" name="object 55"/>
            <p:cNvSpPr/>
            <p:nvPr/>
          </p:nvSpPr>
          <p:spPr>
            <a:xfrm>
              <a:off x="3001928" y="8143107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5" h="90170">
                  <a:moveTo>
                    <a:pt x="33361" y="0"/>
                  </a:moveTo>
                  <a:lnTo>
                    <a:pt x="0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3001928" y="8232916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5" h="90170">
                  <a:moveTo>
                    <a:pt x="0" y="0"/>
                  </a:moveTo>
                  <a:lnTo>
                    <a:pt x="33361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7" name="object 57"/>
          <p:cNvGrpSpPr/>
          <p:nvPr/>
        </p:nvGrpSpPr>
        <p:grpSpPr>
          <a:xfrm>
            <a:off x="3529558" y="8139338"/>
            <a:ext cx="41275" cy="187325"/>
            <a:chOff x="3529558" y="8139338"/>
            <a:chExt cx="41275" cy="187325"/>
          </a:xfrm>
        </p:grpSpPr>
        <p:sp>
          <p:nvSpPr>
            <p:cNvPr id="58" name="object 58"/>
            <p:cNvSpPr/>
            <p:nvPr/>
          </p:nvSpPr>
          <p:spPr>
            <a:xfrm>
              <a:off x="3533327" y="8143107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61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3533327" y="8232916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61" y="0"/>
                  </a:moveTo>
                  <a:lnTo>
                    <a:pt x="0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0" name="object 60"/>
          <p:cNvGrpSpPr/>
          <p:nvPr/>
        </p:nvGrpSpPr>
        <p:grpSpPr>
          <a:xfrm>
            <a:off x="3782548" y="8139338"/>
            <a:ext cx="41275" cy="187325"/>
            <a:chOff x="3782548" y="8139338"/>
            <a:chExt cx="41275" cy="187325"/>
          </a:xfrm>
        </p:grpSpPr>
        <p:sp>
          <p:nvSpPr>
            <p:cNvPr id="61" name="object 61"/>
            <p:cNvSpPr/>
            <p:nvPr/>
          </p:nvSpPr>
          <p:spPr>
            <a:xfrm>
              <a:off x="3786317" y="8143108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61" y="0"/>
                  </a:moveTo>
                  <a:lnTo>
                    <a:pt x="0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3786317" y="8232916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61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3" name="object 63"/>
          <p:cNvGrpSpPr/>
          <p:nvPr/>
        </p:nvGrpSpPr>
        <p:grpSpPr>
          <a:xfrm>
            <a:off x="4362798" y="8139338"/>
            <a:ext cx="41275" cy="187325"/>
            <a:chOff x="4362798" y="8139338"/>
            <a:chExt cx="41275" cy="187325"/>
          </a:xfrm>
        </p:grpSpPr>
        <p:sp>
          <p:nvSpPr>
            <p:cNvPr id="64" name="object 64"/>
            <p:cNvSpPr/>
            <p:nvPr/>
          </p:nvSpPr>
          <p:spPr>
            <a:xfrm>
              <a:off x="4366567" y="8143108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61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4366567" y="8232916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61" y="0"/>
                  </a:moveTo>
                  <a:lnTo>
                    <a:pt x="0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6" name="object 66"/>
          <p:cNvGrpSpPr/>
          <p:nvPr/>
        </p:nvGrpSpPr>
        <p:grpSpPr>
          <a:xfrm>
            <a:off x="4613405" y="8139339"/>
            <a:ext cx="41275" cy="187325"/>
            <a:chOff x="4613405" y="8139339"/>
            <a:chExt cx="41275" cy="187325"/>
          </a:xfrm>
        </p:grpSpPr>
        <p:sp>
          <p:nvSpPr>
            <p:cNvPr id="67" name="object 67"/>
            <p:cNvSpPr/>
            <p:nvPr/>
          </p:nvSpPr>
          <p:spPr>
            <a:xfrm>
              <a:off x="4617174" y="8143108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61" y="0"/>
                  </a:moveTo>
                  <a:lnTo>
                    <a:pt x="0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4617174" y="8232917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61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9" name="object 69"/>
          <p:cNvGrpSpPr/>
          <p:nvPr/>
        </p:nvGrpSpPr>
        <p:grpSpPr>
          <a:xfrm>
            <a:off x="5144804" y="8139339"/>
            <a:ext cx="41275" cy="187325"/>
            <a:chOff x="5144804" y="8139339"/>
            <a:chExt cx="41275" cy="187325"/>
          </a:xfrm>
        </p:grpSpPr>
        <p:sp>
          <p:nvSpPr>
            <p:cNvPr id="70" name="object 70"/>
            <p:cNvSpPr/>
            <p:nvPr/>
          </p:nvSpPr>
          <p:spPr>
            <a:xfrm>
              <a:off x="5148573" y="8143108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61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5148573" y="8232917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61" y="0"/>
                  </a:moveTo>
                  <a:lnTo>
                    <a:pt x="0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2" name="object 72"/>
          <p:cNvGrpSpPr/>
          <p:nvPr/>
        </p:nvGrpSpPr>
        <p:grpSpPr>
          <a:xfrm>
            <a:off x="3362748" y="8394585"/>
            <a:ext cx="41275" cy="187325"/>
            <a:chOff x="3362748" y="8394585"/>
            <a:chExt cx="41275" cy="187325"/>
          </a:xfrm>
        </p:grpSpPr>
        <p:sp>
          <p:nvSpPr>
            <p:cNvPr id="73" name="object 73"/>
            <p:cNvSpPr/>
            <p:nvPr/>
          </p:nvSpPr>
          <p:spPr>
            <a:xfrm>
              <a:off x="3366518" y="8398354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61" y="0"/>
                  </a:moveTo>
                  <a:lnTo>
                    <a:pt x="0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3366517" y="8488163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61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5" name="object 75"/>
          <p:cNvGrpSpPr/>
          <p:nvPr/>
        </p:nvGrpSpPr>
        <p:grpSpPr>
          <a:xfrm>
            <a:off x="3894147" y="8394586"/>
            <a:ext cx="41275" cy="187325"/>
            <a:chOff x="3894147" y="8394586"/>
            <a:chExt cx="41275" cy="187325"/>
          </a:xfrm>
        </p:grpSpPr>
        <p:sp>
          <p:nvSpPr>
            <p:cNvPr id="76" name="object 76"/>
            <p:cNvSpPr/>
            <p:nvPr/>
          </p:nvSpPr>
          <p:spPr>
            <a:xfrm>
              <a:off x="3897917" y="8398355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61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3897916" y="8488164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61" y="0"/>
                  </a:moveTo>
                  <a:lnTo>
                    <a:pt x="0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8" name="object 78"/>
          <p:cNvGrpSpPr/>
          <p:nvPr/>
        </p:nvGrpSpPr>
        <p:grpSpPr>
          <a:xfrm>
            <a:off x="4147137" y="8394586"/>
            <a:ext cx="41275" cy="187325"/>
            <a:chOff x="4147137" y="8394586"/>
            <a:chExt cx="41275" cy="187325"/>
          </a:xfrm>
        </p:grpSpPr>
        <p:sp>
          <p:nvSpPr>
            <p:cNvPr id="79" name="object 79"/>
            <p:cNvSpPr/>
            <p:nvPr/>
          </p:nvSpPr>
          <p:spPr>
            <a:xfrm>
              <a:off x="4150907" y="8398356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61" y="0"/>
                  </a:moveTo>
                  <a:lnTo>
                    <a:pt x="0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4150906" y="8488164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61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1" name="object 81"/>
          <p:cNvGrpSpPr/>
          <p:nvPr/>
        </p:nvGrpSpPr>
        <p:grpSpPr>
          <a:xfrm>
            <a:off x="4727387" y="8394586"/>
            <a:ext cx="41275" cy="187325"/>
            <a:chOff x="4727387" y="8394586"/>
            <a:chExt cx="41275" cy="187325"/>
          </a:xfrm>
        </p:grpSpPr>
        <p:sp>
          <p:nvSpPr>
            <p:cNvPr id="82" name="object 82"/>
            <p:cNvSpPr/>
            <p:nvPr/>
          </p:nvSpPr>
          <p:spPr>
            <a:xfrm>
              <a:off x="4731156" y="8398356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61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4731156" y="8488164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61" y="0"/>
                  </a:moveTo>
                  <a:lnTo>
                    <a:pt x="0" y="89808"/>
                  </a:lnTo>
                </a:path>
              </a:pathLst>
            </a:custGeom>
            <a:ln w="753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4" name="object 84"/>
          <p:cNvSpPr txBox="1"/>
          <p:nvPr/>
        </p:nvSpPr>
        <p:spPr>
          <a:xfrm>
            <a:off x="2580929" y="8070925"/>
            <a:ext cx="39243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3033706" y="8106774"/>
            <a:ext cx="213106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sz="1200" spc="-90" i="1">
                <a:latin typeface="Times New Roman"/>
                <a:cs typeface="Times New Roman"/>
              </a:rPr>
              <a:t>x</a:t>
            </a:r>
            <a:r>
              <a:rPr dirty="0" baseline="-25641" sz="975" spc="30">
                <a:latin typeface="Times New Roman"/>
                <a:cs typeface="Times New Roman"/>
              </a:rPr>
              <a:t>1</a:t>
            </a:r>
            <a:r>
              <a:rPr dirty="0" baseline="-25641" sz="975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70" i="1">
                <a:latin typeface="Times New Roman"/>
                <a:cs typeface="Times New Roman"/>
              </a:rPr>
              <a:t>y</a:t>
            </a:r>
            <a:r>
              <a:rPr dirty="0" baseline="-25641" sz="975" spc="30">
                <a:latin typeface="Times New Roman"/>
                <a:cs typeface="Times New Roman"/>
              </a:rPr>
              <a:t>1</a:t>
            </a:r>
            <a:r>
              <a:rPr dirty="0" baseline="-25641" sz="975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5" i="1">
                <a:latin typeface="Times New Roman"/>
                <a:cs typeface="Times New Roman"/>
              </a:rPr>
              <a:t>z</a:t>
            </a:r>
            <a:r>
              <a:rPr dirty="0" baseline="-25641" sz="975" spc="30">
                <a:latin typeface="Times New Roman"/>
                <a:cs typeface="Times New Roman"/>
              </a:rPr>
              <a:t>1</a:t>
            </a:r>
            <a:r>
              <a:rPr dirty="0" baseline="-25641" sz="975">
                <a:latin typeface="Times New Roman"/>
                <a:cs typeface="Times New Roman"/>
              </a:rPr>
              <a:t>   </a:t>
            </a:r>
            <a:r>
              <a:rPr dirty="0" baseline="-25641" sz="975" spc="89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baseline="-25641" sz="975" spc="30">
                <a:latin typeface="Times New Roman"/>
                <a:cs typeface="Times New Roman"/>
              </a:rPr>
              <a:t>2</a:t>
            </a:r>
            <a:r>
              <a:rPr dirty="0" baseline="-25641" sz="975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y</a:t>
            </a:r>
            <a:r>
              <a:rPr dirty="0" baseline="-25641" sz="975" spc="30">
                <a:latin typeface="Times New Roman"/>
                <a:cs typeface="Times New Roman"/>
              </a:rPr>
              <a:t>2</a:t>
            </a:r>
            <a:r>
              <a:rPr dirty="0" baseline="-25641" sz="975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z</a:t>
            </a:r>
            <a:r>
              <a:rPr dirty="0" baseline="-25641" sz="975" spc="30">
                <a:latin typeface="Times New Roman"/>
                <a:cs typeface="Times New Roman"/>
              </a:rPr>
              <a:t>2</a:t>
            </a:r>
            <a:r>
              <a:rPr dirty="0" baseline="-25641" sz="975">
                <a:latin typeface="Times New Roman"/>
                <a:cs typeface="Times New Roman"/>
              </a:rPr>
              <a:t>    </a:t>
            </a:r>
            <a:r>
              <a:rPr dirty="0" baseline="-25641" sz="975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90" i="1">
                <a:latin typeface="Times New Roman"/>
                <a:cs typeface="Times New Roman"/>
              </a:rPr>
              <a:t>x</a:t>
            </a:r>
            <a:r>
              <a:rPr dirty="0" baseline="-25641" sz="975" spc="30">
                <a:latin typeface="Times New Roman"/>
                <a:cs typeface="Times New Roman"/>
              </a:rPr>
              <a:t>1</a:t>
            </a:r>
            <a:r>
              <a:rPr dirty="0" baseline="-25641" sz="975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70" i="1">
                <a:latin typeface="Times New Roman"/>
                <a:cs typeface="Times New Roman"/>
              </a:rPr>
              <a:t>y</a:t>
            </a:r>
            <a:r>
              <a:rPr dirty="0" baseline="-25641" sz="975" spc="30">
                <a:latin typeface="Times New Roman"/>
                <a:cs typeface="Times New Roman"/>
              </a:rPr>
              <a:t>1</a:t>
            </a:r>
            <a:r>
              <a:rPr dirty="0" baseline="-25641" sz="975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60" i="1">
                <a:latin typeface="Times New Roman"/>
                <a:cs typeface="Times New Roman"/>
              </a:rPr>
              <a:t>z</a:t>
            </a:r>
            <a:r>
              <a:rPr dirty="0" baseline="-25641" sz="975" spc="30">
                <a:latin typeface="Times New Roman"/>
                <a:cs typeface="Times New Roman"/>
              </a:rPr>
              <a:t>1</a:t>
            </a:r>
            <a:endParaRPr baseline="-25641" sz="975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2851397" y="8326173"/>
            <a:ext cx="188976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135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Times New Roman"/>
                <a:cs typeface="Times New Roman"/>
              </a:rPr>
              <a:t> </a:t>
            </a:r>
            <a:r>
              <a:rPr dirty="0" baseline="4629" sz="1800" spc="-135" i="1">
                <a:latin typeface="Times New Roman"/>
                <a:cs typeface="Times New Roman"/>
              </a:rPr>
              <a:t>x</a:t>
            </a:r>
            <a:r>
              <a:rPr dirty="0" baseline="-17094" sz="975" spc="30">
                <a:latin typeface="Times New Roman"/>
                <a:cs typeface="Times New Roman"/>
              </a:rPr>
              <a:t>1</a:t>
            </a:r>
            <a:r>
              <a:rPr dirty="0" baseline="-17094" sz="975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104" i="1">
                <a:latin typeface="Times New Roman"/>
                <a:cs typeface="Times New Roman"/>
              </a:rPr>
              <a:t>y</a:t>
            </a:r>
            <a:r>
              <a:rPr dirty="0" baseline="-17094" sz="975" spc="30">
                <a:latin typeface="Times New Roman"/>
                <a:cs typeface="Times New Roman"/>
              </a:rPr>
              <a:t>1</a:t>
            </a:r>
            <a:r>
              <a:rPr dirty="0" baseline="-17094" sz="975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82" i="1">
                <a:latin typeface="Times New Roman"/>
                <a:cs typeface="Times New Roman"/>
              </a:rPr>
              <a:t>z</a:t>
            </a:r>
            <a:r>
              <a:rPr dirty="0" baseline="-17094" sz="975" spc="30">
                <a:latin typeface="Times New Roman"/>
                <a:cs typeface="Times New Roman"/>
              </a:rPr>
              <a:t>1</a:t>
            </a:r>
            <a:r>
              <a:rPr dirty="0" baseline="-17094" sz="975">
                <a:latin typeface="Times New Roman"/>
                <a:cs typeface="Times New Roman"/>
              </a:rPr>
              <a:t>   </a:t>
            </a:r>
            <a:r>
              <a:rPr dirty="0" baseline="-17094" sz="975" spc="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187" i="1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7094" sz="975" spc="30">
                <a:latin typeface="Times New Roman"/>
                <a:cs typeface="Times New Roman"/>
              </a:rPr>
              <a:t>2</a:t>
            </a:r>
            <a:r>
              <a:rPr dirty="0" baseline="-17094" sz="975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y</a:t>
            </a:r>
            <a:r>
              <a:rPr dirty="0" baseline="-17094" sz="975" spc="30">
                <a:latin typeface="Times New Roman"/>
                <a:cs typeface="Times New Roman"/>
              </a:rPr>
              <a:t>2</a:t>
            </a:r>
            <a:r>
              <a:rPr dirty="0" baseline="-17094" sz="975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z</a:t>
            </a:r>
            <a:r>
              <a:rPr dirty="0" baseline="-17094" sz="975" spc="30">
                <a:latin typeface="Times New Roman"/>
                <a:cs typeface="Times New Roman"/>
              </a:rPr>
              <a:t>2</a:t>
            </a:r>
            <a:endParaRPr baseline="-17094" sz="975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2590842" y="8012238"/>
            <a:ext cx="7556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914400" y="3651503"/>
            <a:ext cx="5943600" cy="5163820"/>
          </a:xfrm>
          <a:custGeom>
            <a:avLst/>
            <a:gdLst/>
            <a:ahLst/>
            <a:cxnLst/>
            <a:rect l="l" t="t" r="r" b="b"/>
            <a:pathLst>
              <a:path w="5943600" h="516382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5157216"/>
                </a:lnTo>
                <a:lnTo>
                  <a:pt x="6096" y="515721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5157216"/>
                </a:lnTo>
                <a:lnTo>
                  <a:pt x="0" y="5163312"/>
                </a:lnTo>
                <a:lnTo>
                  <a:pt x="6096" y="5163312"/>
                </a:lnTo>
                <a:lnTo>
                  <a:pt x="5937504" y="5163312"/>
                </a:lnTo>
                <a:lnTo>
                  <a:pt x="5943600" y="5163312"/>
                </a:lnTo>
                <a:lnTo>
                  <a:pt x="5943600" y="515721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865" y="6715672"/>
            <a:ext cx="714375" cy="187960"/>
          </a:xfrm>
          <a:custGeom>
            <a:avLst/>
            <a:gdLst/>
            <a:ahLst/>
            <a:cxnLst/>
            <a:rect l="l" t="t" r="r" b="b"/>
            <a:pathLst>
              <a:path w="714375" h="187959">
                <a:moveTo>
                  <a:pt x="680738" y="1"/>
                </a:moveTo>
                <a:lnTo>
                  <a:pt x="33162" y="1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680738" y="187595"/>
                </a:lnTo>
                <a:lnTo>
                  <a:pt x="705609" y="145848"/>
                </a:lnTo>
                <a:lnTo>
                  <a:pt x="713900" y="93798"/>
                </a:lnTo>
                <a:lnTo>
                  <a:pt x="705609" y="41748"/>
                </a:lnTo>
                <a:lnTo>
                  <a:pt x="680738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5925459" y="6531159"/>
            <a:ext cx="444500" cy="187960"/>
          </a:xfrm>
          <a:custGeom>
            <a:avLst/>
            <a:gdLst/>
            <a:ahLst/>
            <a:cxnLst/>
            <a:rect l="l" t="t" r="r" b="b"/>
            <a:pathLst>
              <a:path w="444500" h="187959">
                <a:moveTo>
                  <a:pt x="411000" y="2"/>
                </a:moveTo>
                <a:lnTo>
                  <a:pt x="33165" y="2"/>
                </a:lnTo>
                <a:lnTo>
                  <a:pt x="8293" y="41749"/>
                </a:lnTo>
                <a:lnTo>
                  <a:pt x="2" y="93799"/>
                </a:lnTo>
                <a:lnTo>
                  <a:pt x="8293" y="145849"/>
                </a:lnTo>
                <a:lnTo>
                  <a:pt x="33165" y="187596"/>
                </a:lnTo>
                <a:lnTo>
                  <a:pt x="411000" y="187596"/>
                </a:lnTo>
                <a:lnTo>
                  <a:pt x="435873" y="145849"/>
                </a:lnTo>
                <a:lnTo>
                  <a:pt x="444164" y="93799"/>
                </a:lnTo>
                <a:lnTo>
                  <a:pt x="435873" y="41749"/>
                </a:lnTo>
                <a:lnTo>
                  <a:pt x="411000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1227" y="3628021"/>
            <a:ext cx="5842000" cy="372110"/>
          </a:xfrm>
          <a:custGeom>
            <a:avLst/>
            <a:gdLst/>
            <a:ahLst/>
            <a:cxnLst/>
            <a:rect l="l" t="t" r="r" b="b"/>
            <a:pathLst>
              <a:path w="5842000" h="372110">
                <a:moveTo>
                  <a:pt x="5841758" y="93802"/>
                </a:moveTo>
                <a:lnTo>
                  <a:pt x="5833478" y="41757"/>
                </a:lnTo>
                <a:lnTo>
                  <a:pt x="5808599" y="0"/>
                </a:lnTo>
                <a:lnTo>
                  <a:pt x="2746895" y="0"/>
                </a:lnTo>
                <a:lnTo>
                  <a:pt x="2722029" y="41757"/>
                </a:lnTo>
                <a:lnTo>
                  <a:pt x="2713736" y="93802"/>
                </a:lnTo>
                <a:lnTo>
                  <a:pt x="2722029" y="145846"/>
                </a:lnTo>
                <a:lnTo>
                  <a:pt x="2744965" y="184378"/>
                </a:lnTo>
                <a:lnTo>
                  <a:pt x="33172" y="184378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72" y="371970"/>
                </a:lnTo>
                <a:lnTo>
                  <a:pt x="4024452" y="371970"/>
                </a:lnTo>
                <a:lnTo>
                  <a:pt x="4049331" y="330225"/>
                </a:lnTo>
                <a:lnTo>
                  <a:pt x="4057612" y="278180"/>
                </a:lnTo>
                <a:lnTo>
                  <a:pt x="4049331" y="226123"/>
                </a:lnTo>
                <a:lnTo>
                  <a:pt x="4026370" y="187604"/>
                </a:lnTo>
                <a:lnTo>
                  <a:pt x="5808599" y="187604"/>
                </a:lnTo>
                <a:lnTo>
                  <a:pt x="5833478" y="145846"/>
                </a:lnTo>
                <a:lnTo>
                  <a:pt x="5841758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52855" y="2087257"/>
            <a:ext cx="5668645" cy="372110"/>
          </a:xfrm>
          <a:custGeom>
            <a:avLst/>
            <a:gdLst/>
            <a:ahLst/>
            <a:cxnLst/>
            <a:rect l="l" t="t" r="r" b="b"/>
            <a:pathLst>
              <a:path w="5668645" h="372110">
                <a:moveTo>
                  <a:pt x="5668226" y="93802"/>
                </a:moveTo>
                <a:lnTo>
                  <a:pt x="5659945" y="41744"/>
                </a:lnTo>
                <a:lnTo>
                  <a:pt x="5635066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207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3172" y="371970"/>
                </a:lnTo>
                <a:lnTo>
                  <a:pt x="1384554" y="371970"/>
                </a:lnTo>
                <a:lnTo>
                  <a:pt x="1409433" y="330225"/>
                </a:lnTo>
                <a:lnTo>
                  <a:pt x="1417726" y="278168"/>
                </a:lnTo>
                <a:lnTo>
                  <a:pt x="1409433" y="226123"/>
                </a:lnTo>
                <a:lnTo>
                  <a:pt x="1386471" y="187604"/>
                </a:lnTo>
                <a:lnTo>
                  <a:pt x="5635066" y="187604"/>
                </a:lnTo>
                <a:lnTo>
                  <a:pt x="5659945" y="145846"/>
                </a:lnTo>
                <a:lnTo>
                  <a:pt x="5668226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952855" y="909243"/>
            <a:ext cx="5511165" cy="372110"/>
          </a:xfrm>
          <a:custGeom>
            <a:avLst/>
            <a:gdLst/>
            <a:ahLst/>
            <a:cxnLst/>
            <a:rect l="l" t="t" r="r" b="b"/>
            <a:pathLst>
              <a:path w="5511165" h="372109">
                <a:moveTo>
                  <a:pt x="5511063" y="93802"/>
                </a:moveTo>
                <a:lnTo>
                  <a:pt x="5502770" y="41744"/>
                </a:lnTo>
                <a:lnTo>
                  <a:pt x="5477903" y="0"/>
                </a:lnTo>
                <a:lnTo>
                  <a:pt x="3705974" y="0"/>
                </a:lnTo>
                <a:lnTo>
                  <a:pt x="3704069" y="3200"/>
                </a:lnTo>
                <a:lnTo>
                  <a:pt x="3704069" y="184404"/>
                </a:lnTo>
                <a:lnTo>
                  <a:pt x="3645687" y="184404"/>
                </a:lnTo>
                <a:lnTo>
                  <a:pt x="3668661" y="145846"/>
                </a:lnTo>
                <a:lnTo>
                  <a:pt x="3674872" y="106807"/>
                </a:lnTo>
                <a:lnTo>
                  <a:pt x="3681095" y="145846"/>
                </a:lnTo>
                <a:lnTo>
                  <a:pt x="3704069" y="184404"/>
                </a:lnTo>
                <a:lnTo>
                  <a:pt x="3704069" y="3200"/>
                </a:lnTo>
                <a:lnTo>
                  <a:pt x="3681095" y="41744"/>
                </a:lnTo>
                <a:lnTo>
                  <a:pt x="3674872" y="80810"/>
                </a:lnTo>
                <a:lnTo>
                  <a:pt x="3668661" y="41744"/>
                </a:lnTo>
                <a:lnTo>
                  <a:pt x="3643795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207" y="186016"/>
                </a:lnTo>
                <a:lnTo>
                  <a:pt x="8293" y="226148"/>
                </a:lnTo>
                <a:lnTo>
                  <a:pt x="0" y="278193"/>
                </a:lnTo>
                <a:lnTo>
                  <a:pt x="8293" y="330250"/>
                </a:lnTo>
                <a:lnTo>
                  <a:pt x="33172" y="371995"/>
                </a:lnTo>
                <a:lnTo>
                  <a:pt x="5197729" y="371995"/>
                </a:lnTo>
                <a:lnTo>
                  <a:pt x="5222608" y="330250"/>
                </a:lnTo>
                <a:lnTo>
                  <a:pt x="5230888" y="278193"/>
                </a:lnTo>
                <a:lnTo>
                  <a:pt x="5222608" y="226148"/>
                </a:lnTo>
                <a:lnTo>
                  <a:pt x="5199621" y="187591"/>
                </a:lnTo>
                <a:lnTo>
                  <a:pt x="5477903" y="187591"/>
                </a:lnTo>
                <a:lnTo>
                  <a:pt x="5502770" y="145846"/>
                </a:lnTo>
                <a:lnTo>
                  <a:pt x="5511063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986027" y="884021"/>
            <a:ext cx="5457825" cy="7620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Q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segment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starts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 i="1">
                <a:latin typeface="Calibri"/>
                <a:cs typeface="Calibri"/>
              </a:rPr>
              <a:t>P </a:t>
            </a:r>
            <a:r>
              <a:rPr dirty="0" sz="1100" spc="-5">
                <a:latin typeface="Calibri"/>
                <a:cs typeface="Calibri"/>
              </a:rPr>
              <a:t>and ends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Q</a:t>
            </a:r>
            <a:r>
              <a:rPr dirty="0" sz="1100">
                <a:latin typeface="Calibri"/>
                <a:cs typeface="Calibri"/>
              </a:rPr>
              <a:t>. 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restricting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2730026" y="1690670"/>
            <a:ext cx="41275" cy="191135"/>
            <a:chOff x="2730026" y="1690670"/>
            <a:chExt cx="41275" cy="191135"/>
          </a:xfrm>
        </p:grpSpPr>
        <p:sp>
          <p:nvSpPr>
            <p:cNvPr id="9" name="object 9"/>
            <p:cNvSpPr/>
            <p:nvPr/>
          </p:nvSpPr>
          <p:spPr>
            <a:xfrm>
              <a:off x="2733802" y="169444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2733802" y="17860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" name="object 11"/>
          <p:cNvGrpSpPr/>
          <p:nvPr/>
        </p:nvGrpSpPr>
        <p:grpSpPr>
          <a:xfrm>
            <a:off x="3261045" y="1690670"/>
            <a:ext cx="41275" cy="191135"/>
            <a:chOff x="3261045" y="1690670"/>
            <a:chExt cx="41275" cy="191135"/>
          </a:xfrm>
        </p:grpSpPr>
        <p:sp>
          <p:nvSpPr>
            <p:cNvPr id="12" name="object 12"/>
            <p:cNvSpPr/>
            <p:nvPr/>
          </p:nvSpPr>
          <p:spPr>
            <a:xfrm>
              <a:off x="3264821" y="169444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264821" y="17860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" name="object 14"/>
          <p:cNvGrpSpPr/>
          <p:nvPr/>
        </p:nvGrpSpPr>
        <p:grpSpPr>
          <a:xfrm>
            <a:off x="4544540" y="1690670"/>
            <a:ext cx="41275" cy="191135"/>
            <a:chOff x="4544540" y="1690670"/>
            <a:chExt cx="41275" cy="191135"/>
          </a:xfrm>
        </p:grpSpPr>
        <p:sp>
          <p:nvSpPr>
            <p:cNvPr id="15" name="object 15"/>
            <p:cNvSpPr/>
            <p:nvPr/>
          </p:nvSpPr>
          <p:spPr>
            <a:xfrm>
              <a:off x="4548315" y="169444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548316" y="17860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" name="object 17"/>
          <p:cNvGrpSpPr/>
          <p:nvPr/>
        </p:nvGrpSpPr>
        <p:grpSpPr>
          <a:xfrm>
            <a:off x="5124374" y="1690670"/>
            <a:ext cx="41275" cy="191135"/>
            <a:chOff x="5124374" y="1690670"/>
            <a:chExt cx="41275" cy="191135"/>
          </a:xfrm>
        </p:grpSpPr>
        <p:sp>
          <p:nvSpPr>
            <p:cNvPr id="18" name="object 18"/>
            <p:cNvSpPr/>
            <p:nvPr/>
          </p:nvSpPr>
          <p:spPr>
            <a:xfrm>
              <a:off x="5128150" y="169444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5128150" y="178606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2752766" y="1657634"/>
            <a:ext cx="239776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  <a:tabLst>
                <a:tab pos="1852295" algn="l"/>
              </a:tabLst>
            </a:pPr>
            <a:r>
              <a:rPr dirty="0" sz="1200" spc="-90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r>
              <a:rPr dirty="0" baseline="-23809" sz="1050" spc="-17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70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r>
              <a:rPr dirty="0" baseline="-23809" sz="1050" spc="-17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5" i="1">
                <a:latin typeface="Times New Roman"/>
                <a:cs typeface="Times New Roman"/>
              </a:rPr>
              <a:t>z</a:t>
            </a:r>
            <a:r>
              <a:rPr dirty="0" baseline="-23809" sz="1050" spc="-7">
                <a:latin typeface="Times New Roman"/>
                <a:cs typeface="Times New Roman"/>
              </a:rPr>
              <a:t>1</a:t>
            </a:r>
            <a:r>
              <a:rPr dirty="0" baseline="-23809" sz="1050">
                <a:latin typeface="Times New Roman"/>
                <a:cs typeface="Times New Roman"/>
              </a:rPr>
              <a:t>	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z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endParaRPr baseline="-23809" sz="10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286834" y="1621069"/>
            <a:ext cx="223329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184023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170">
                <a:latin typeface="Symbol"/>
                <a:cs typeface="Symbol"/>
              </a:rPr>
              <a:t>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296740" y="1561194"/>
            <a:ext cx="191643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  <a:tabLst>
                <a:tab pos="1840230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60627" y="2062073"/>
            <a:ext cx="5665470" cy="10922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 marR="304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restrict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segment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</a:pPr>
            <a:r>
              <a:rPr dirty="0" baseline="5050" sz="1650">
                <a:latin typeface="Calibri"/>
                <a:cs typeface="Calibri"/>
              </a:rPr>
              <a:t>So,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vector equation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7">
                <a:latin typeface="Calibri"/>
                <a:cs typeface="Calibri"/>
              </a:rPr>
              <a:t> 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segment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 starts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33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2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5873" sz="1050" spc="-22">
                <a:latin typeface="Times New Roman"/>
                <a:cs typeface="Times New Roman"/>
              </a:rPr>
              <a:t>1</a:t>
            </a:r>
            <a:r>
              <a:rPr dirty="0" baseline="4629" sz="1800" spc="-22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60" i="1">
                <a:latin typeface="Times New Roman"/>
                <a:cs typeface="Times New Roman"/>
              </a:rPr>
              <a:t>y</a:t>
            </a:r>
            <a:r>
              <a:rPr dirty="0" baseline="-15873" sz="1050" spc="-60">
                <a:latin typeface="Times New Roman"/>
                <a:cs typeface="Times New Roman"/>
              </a:rPr>
              <a:t>1</a:t>
            </a:r>
            <a:r>
              <a:rPr dirty="0" baseline="-15873" sz="105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spc="-52" i="1">
                <a:latin typeface="Times New Roman"/>
                <a:cs typeface="Times New Roman"/>
              </a:rPr>
              <a:t>z</a:t>
            </a:r>
            <a:r>
              <a:rPr dirty="0" baseline="-15873" sz="1050" spc="-52">
                <a:latin typeface="Times New Roman"/>
                <a:cs typeface="Times New Roman"/>
              </a:rPr>
              <a:t>1</a:t>
            </a:r>
            <a:r>
              <a:rPr dirty="0" baseline="-15873" sz="1050" spc="-44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5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ends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endParaRPr baseline="5050" sz="1650">
              <a:latin typeface="Calibri"/>
              <a:cs typeface="Calibri"/>
            </a:endParaRPr>
          </a:p>
          <a:p>
            <a:pPr marL="44450">
              <a:lnSpc>
                <a:spcPct val="100000"/>
              </a:lnSpc>
              <a:spcBef>
                <a:spcPts val="21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Q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5873" sz="1050" spc="-7">
                <a:latin typeface="Times New Roman"/>
                <a:cs typeface="Times New Roman"/>
              </a:rPr>
              <a:t>2</a:t>
            </a:r>
            <a:r>
              <a:rPr dirty="0" baseline="-15873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y</a:t>
            </a:r>
            <a:r>
              <a:rPr dirty="0" baseline="-15873" sz="1050" spc="-7">
                <a:latin typeface="Times New Roman"/>
                <a:cs typeface="Times New Roman"/>
              </a:rPr>
              <a:t>2</a:t>
            </a:r>
            <a:r>
              <a:rPr dirty="0" baseline="-15873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z</a:t>
            </a:r>
            <a:r>
              <a:rPr dirty="0" baseline="-15873" sz="1050" spc="-7">
                <a:latin typeface="Times New Roman"/>
                <a:cs typeface="Times New Roman"/>
              </a:rPr>
              <a:t>2</a:t>
            </a:r>
            <a:r>
              <a:rPr dirty="0" baseline="-15873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,</a:t>
            </a:r>
            <a:endParaRPr baseline="5050" sz="1650">
              <a:latin typeface="Calibri"/>
              <a:cs typeface="Calibr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2896044" y="3225429"/>
            <a:ext cx="1404620" cy="191135"/>
            <a:chOff x="2896044" y="3225429"/>
            <a:chExt cx="1404620" cy="191135"/>
          </a:xfrm>
        </p:grpSpPr>
        <p:sp>
          <p:nvSpPr>
            <p:cNvPr id="25" name="object 25"/>
            <p:cNvSpPr/>
            <p:nvPr/>
          </p:nvSpPr>
          <p:spPr>
            <a:xfrm>
              <a:off x="2899854" y="322923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2899854" y="3320858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430873" y="322923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3430873" y="3320858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683682" y="322923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3683682" y="3320858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4263517" y="322923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4263517" y="3320858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618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/>
          <p:cNvSpPr txBox="1"/>
          <p:nvPr/>
        </p:nvSpPr>
        <p:spPr>
          <a:xfrm>
            <a:off x="2089435" y="3155862"/>
            <a:ext cx="135826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170">
                <a:latin typeface="Symbol"/>
                <a:cs typeface="Symbol"/>
              </a:rPr>
              <a:t></a:t>
            </a:r>
            <a:r>
              <a:rPr dirty="0" baseline="4629" sz="1800" spc="135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 </a:t>
            </a:r>
            <a:r>
              <a:rPr dirty="0" sz="1600" spc="-155">
                <a:latin typeface="Times New Roman"/>
                <a:cs typeface="Times New Roman"/>
              </a:rPr>
              <a:t> </a:t>
            </a:r>
            <a:r>
              <a:rPr dirty="0" baseline="4629" sz="1800" spc="-135" i="1">
                <a:latin typeface="Times New Roman"/>
                <a:cs typeface="Times New Roman"/>
              </a:rPr>
              <a:t>x</a:t>
            </a:r>
            <a:r>
              <a:rPr dirty="0" baseline="-15873" sz="1050" spc="-7">
                <a:latin typeface="Times New Roman"/>
                <a:cs typeface="Times New Roman"/>
              </a:rPr>
              <a:t>1</a:t>
            </a:r>
            <a:r>
              <a:rPr dirty="0" baseline="-15873" sz="105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104" i="1">
                <a:latin typeface="Times New Roman"/>
                <a:cs typeface="Times New Roman"/>
              </a:rPr>
              <a:t>y</a:t>
            </a:r>
            <a:r>
              <a:rPr dirty="0" baseline="-15873" sz="1050" spc="-7">
                <a:latin typeface="Times New Roman"/>
                <a:cs typeface="Times New Roman"/>
              </a:rPr>
              <a:t>1</a:t>
            </a:r>
            <a:r>
              <a:rPr dirty="0" baseline="-15873" sz="105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82" i="1">
                <a:latin typeface="Times New Roman"/>
                <a:cs typeface="Times New Roman"/>
              </a:rPr>
              <a:t>z</a:t>
            </a:r>
            <a:r>
              <a:rPr dirty="0" baseline="-15873" sz="1050" spc="-7">
                <a:latin typeface="Times New Roman"/>
                <a:cs typeface="Times New Roman"/>
              </a:rPr>
              <a:t>1</a:t>
            </a:r>
            <a:endParaRPr baseline="-15873" sz="10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461031" y="3192429"/>
            <a:ext cx="192849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  <a:tabLst>
                <a:tab pos="1405890" algn="l"/>
              </a:tabLst>
            </a:pP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z</a:t>
            </a:r>
            <a:r>
              <a:rPr dirty="0" baseline="-23809" sz="1050" spc="-7">
                <a:latin typeface="Times New Roman"/>
                <a:cs typeface="Times New Roman"/>
              </a:rPr>
              <a:t>2</a:t>
            </a:r>
            <a:r>
              <a:rPr dirty="0" baseline="-23809" sz="105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124758" y="3095988"/>
            <a:ext cx="7556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5"/>
              </a:spcBef>
            </a:pP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914400" y="914399"/>
            <a:ext cx="5943600" cy="2540635"/>
          </a:xfrm>
          <a:custGeom>
            <a:avLst/>
            <a:gdLst/>
            <a:ahLst/>
            <a:cxnLst/>
            <a:rect l="l" t="t" r="r" b="b"/>
            <a:pathLst>
              <a:path w="5943600" h="254063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2534399"/>
                </a:lnTo>
                <a:lnTo>
                  <a:pt x="6096" y="2534399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2534399"/>
                </a:lnTo>
                <a:lnTo>
                  <a:pt x="0" y="2540508"/>
                </a:lnTo>
                <a:lnTo>
                  <a:pt x="6096" y="2540508"/>
                </a:lnTo>
                <a:lnTo>
                  <a:pt x="5937504" y="2540508"/>
                </a:lnTo>
                <a:lnTo>
                  <a:pt x="5943600" y="2540508"/>
                </a:lnTo>
                <a:lnTo>
                  <a:pt x="5943600" y="253441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901700" y="3602837"/>
            <a:ext cx="5860415" cy="579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briefly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beginning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don’t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242823" y="4326498"/>
            <a:ext cx="579120" cy="3105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515620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5387921" y="4390695"/>
            <a:ext cx="358775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301625" algn="l"/>
              </a:tabLst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115832" y="4358990"/>
            <a:ext cx="486409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543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endParaRPr baseline="4830" sz="1725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674024" y="4274821"/>
            <a:ext cx="4819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30"/>
              </a:spcBef>
              <a:tabLst>
                <a:tab pos="381000" algn="l"/>
              </a:tabLst>
            </a:pPr>
            <a:r>
              <a:rPr dirty="0" sz="1150" spc="-660">
                <a:latin typeface="Tahoma"/>
                <a:cs typeface="Tahoma"/>
              </a:rPr>
              <a:t>→</a:t>
            </a:r>
            <a:r>
              <a:rPr dirty="0" sz="1150" spc="-120">
                <a:latin typeface="Tahoma"/>
                <a:cs typeface="Tahoma"/>
              </a:rPr>
              <a:t> </a:t>
            </a:r>
            <a:r>
              <a:rPr dirty="0" baseline="-45893" sz="1725" spc="37">
                <a:latin typeface="Symbol"/>
                <a:cs typeface="Symbol"/>
              </a:rPr>
              <a:t></a:t>
            </a:r>
            <a:r>
              <a:rPr dirty="0" baseline="-45893" sz="1725" spc="37">
                <a:latin typeface="Times New Roman"/>
                <a:cs typeface="Times New Roman"/>
              </a:rPr>
              <a:t>	</a:t>
            </a: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032351" y="4300656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Tahoma"/>
                <a:cs typeface="Tahoma"/>
              </a:rPr>
              <a:t>→</a:t>
            </a:r>
            <a:endParaRPr sz="1150">
              <a:latin typeface="Tahoma"/>
              <a:cs typeface="Tahoma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73327" y="4392531"/>
            <a:ext cx="50203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58235" algn="l"/>
                <a:tab pos="3970654" algn="l"/>
                <a:tab pos="4853940" algn="l"/>
              </a:tabLst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8</a:t>
            </a:r>
            <a:r>
              <a:rPr dirty="0" sz="1200" spc="34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described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90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r </a:t>
            </a:r>
            <a:r>
              <a:rPr dirty="0" sz="1150" spc="250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>
                <a:latin typeface="Times New Roman"/>
                <a:cs typeface="Times New Roman"/>
              </a:rPr>
              <a:t>,</a:t>
            </a:r>
            <a:r>
              <a:rPr dirty="0" sz="1150" spc="-1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	</a:t>
            </a:r>
            <a:r>
              <a:rPr dirty="0" sz="1150" spc="95" i="1">
                <a:latin typeface="Times New Roman"/>
                <a:cs typeface="Times New Roman"/>
              </a:rPr>
              <a:t>xi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135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j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14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 </a:t>
            </a:r>
            <a:r>
              <a:rPr dirty="0" sz="1150" spc="13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5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	k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4" name="object 44"/>
          <p:cNvSpPr/>
          <p:nvPr/>
        </p:nvSpPr>
        <p:spPr>
          <a:xfrm>
            <a:off x="914400" y="4375403"/>
            <a:ext cx="5943600" cy="2542540"/>
          </a:xfrm>
          <a:custGeom>
            <a:avLst/>
            <a:gdLst/>
            <a:ahLst/>
            <a:cxnLst/>
            <a:rect l="l" t="t" r="r" b="b"/>
            <a:pathLst>
              <a:path w="5943600" h="2542540">
                <a:moveTo>
                  <a:pt x="5943600" y="2535948"/>
                </a:moveTo>
                <a:lnTo>
                  <a:pt x="5937516" y="2535948"/>
                </a:lnTo>
                <a:lnTo>
                  <a:pt x="6096" y="2535948"/>
                </a:lnTo>
                <a:lnTo>
                  <a:pt x="0" y="2535948"/>
                </a:lnTo>
                <a:lnTo>
                  <a:pt x="0" y="2542032"/>
                </a:lnTo>
                <a:lnTo>
                  <a:pt x="6096" y="2542032"/>
                </a:lnTo>
                <a:lnTo>
                  <a:pt x="5937504" y="2542032"/>
                </a:lnTo>
                <a:lnTo>
                  <a:pt x="5943600" y="2542032"/>
                </a:lnTo>
                <a:lnTo>
                  <a:pt x="5943600" y="2535948"/>
                </a:lnTo>
                <a:close/>
              </a:path>
              <a:path w="5943600" h="2542540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2535936"/>
                </a:lnTo>
                <a:lnTo>
                  <a:pt x="6096" y="253593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2535936"/>
                </a:lnTo>
                <a:lnTo>
                  <a:pt x="5943600" y="253593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 txBox="1"/>
          <p:nvPr/>
        </p:nvSpPr>
        <p:spPr>
          <a:xfrm>
            <a:off x="889000" y="4805285"/>
            <a:ext cx="5955030" cy="298386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96520"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96520" marR="254635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will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represent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9652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parametric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endParaRPr sz="1100">
              <a:latin typeface="Calibri"/>
              <a:cs typeface="Calibri"/>
            </a:endParaRPr>
          </a:p>
          <a:p>
            <a:pPr algn="ctr" marR="257175">
              <a:lnSpc>
                <a:spcPct val="100000"/>
              </a:lnSpc>
              <a:spcBef>
                <a:spcPts val="295"/>
              </a:spcBef>
              <a:tabLst>
                <a:tab pos="932180" algn="l"/>
                <a:tab pos="229489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	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9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	z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1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300">
              <a:latin typeface="Times New Roman"/>
              <a:cs typeface="Times New Roman"/>
            </a:endParaRPr>
          </a:p>
          <a:p>
            <a:pPr marL="96520" marR="55880">
              <a:lnSpc>
                <a:spcPct val="1097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only</a:t>
            </a:r>
            <a:r>
              <a:rPr dirty="0" sz="1100" spc="-5">
                <a:latin typeface="Calibri"/>
                <a:cs typeface="Calibri"/>
              </a:rPr>
              <a:t> acknowledging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picking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then </a:t>
            </a:r>
            <a:r>
              <a:rPr dirty="0" sz="1100" spc="-5">
                <a:latin typeface="Calibri"/>
                <a:cs typeface="Calibri"/>
              </a:rPr>
              <a:t>determining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229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5">
                <a:latin typeface="Calibri"/>
                <a:cs typeface="Calibri"/>
              </a:rPr>
              <a:t> choices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two.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want.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recognize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quadric</a:t>
            </a:r>
            <a:r>
              <a:rPr dirty="0" u="sng" sz="1100" spc="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surfaces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third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elliptic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 and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represents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elliptic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50">
              <a:latin typeface="Calibri"/>
              <a:cs typeface="Calibri"/>
            </a:endParaRPr>
          </a:p>
          <a:p>
            <a:pPr algn="just" marL="25400" marR="131445">
              <a:lnSpc>
                <a:spcPct val="105400"/>
              </a:lnSpc>
            </a:pP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final topic for this section let’s generalize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idea </a:t>
            </a:r>
            <a:r>
              <a:rPr dirty="0" sz="1100">
                <a:latin typeface="Calibri"/>
                <a:cs typeface="Calibri"/>
              </a:rPr>
              <a:t>from the </a:t>
            </a:r>
            <a:r>
              <a:rPr dirty="0" sz="1100" spc="-5">
                <a:latin typeface="Calibri"/>
                <a:cs typeface="Calibri"/>
              </a:rPr>
              <a:t>previous example and </a:t>
            </a: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given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any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>
                <a:latin typeface="Calibri"/>
                <a:cs typeface="Calibri"/>
              </a:rPr>
              <a:t> 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one</a:t>
            </a:r>
            <a:r>
              <a:rPr dirty="0" baseline="5050" sz="1650" spc="-7">
                <a:latin typeface="Calibri"/>
                <a:cs typeface="Calibri"/>
              </a:rPr>
              <a:t> variable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(</a:t>
            </a:r>
            <a:r>
              <a:rPr dirty="0" baseline="5050" sz="1650" spc="6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31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x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or</a:t>
            </a:r>
            <a:r>
              <a:rPr dirty="0" baseline="5050" sz="1650" spc="359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)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or</a:t>
            </a:r>
            <a:r>
              <a:rPr dirty="0" baseline="5050" sz="1650" spc="-7">
                <a:latin typeface="Calibri"/>
                <a:cs typeface="Calibri"/>
              </a:rPr>
              <a:t> any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two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variables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(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3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6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29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 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29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or</a:t>
            </a:r>
            <a:r>
              <a:rPr dirty="0" baseline="5050" sz="1650" spc="6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)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can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always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write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down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vector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form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of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01724" y="7991330"/>
            <a:ext cx="237363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For a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911611" y="8159026"/>
            <a:ext cx="3481704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307590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232" i="1">
                <a:latin typeface="Times New Roman"/>
                <a:cs typeface="Times New Roman"/>
              </a:rPr>
              <a:t>x</a:t>
            </a:r>
            <a:r>
              <a:rPr dirty="0" baseline="4629" sz="1800" spc="-7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21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j</a:t>
            </a:r>
            <a:r>
              <a:rPr dirty="0" baseline="4629" sz="1800" i="1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9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9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0">
                <a:latin typeface="Symbol"/>
                <a:cs typeface="Symbol"/>
              </a:rPr>
              <a:t></a:t>
            </a:r>
            <a:r>
              <a:rPr dirty="0" baseline="4629" sz="1800" spc="-7" i="1">
                <a:latin typeface="Times New Roman"/>
                <a:cs typeface="Times New Roman"/>
              </a:rPr>
              <a:t>i</a:t>
            </a:r>
            <a:r>
              <a:rPr dirty="0" baseline="4629" sz="1800" spc="19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179" i="1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j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921522" y="8099150"/>
            <a:ext cx="2383790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307590" algn="l"/>
              </a:tabLst>
            </a:pPr>
            <a:r>
              <a:rPr dirty="0" sz="1200" spc="-710">
                <a:latin typeface="Tahoma"/>
                <a:cs typeface="Tahoma"/>
              </a:rPr>
              <a:t>→</a:t>
            </a:r>
            <a:r>
              <a:rPr dirty="0" sz="1200" spc="-710">
                <a:latin typeface="Tahoma"/>
                <a:cs typeface="Tahoma"/>
              </a:rPr>
              <a:t>	</a:t>
            </a:r>
            <a:r>
              <a:rPr dirty="0" sz="1200" spc="-710">
                <a:latin typeface="Tahoma"/>
                <a:cs typeface="Tahoma"/>
              </a:rPr>
              <a:t>→</a:t>
            </a:r>
            <a:endParaRPr sz="1200">
              <a:latin typeface="Tahoma"/>
              <a:cs typeface="Tahoma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901700" y="8431783"/>
            <a:ext cx="333819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for a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variables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be,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2021-10-13T13:10:51Z</dcterms:created>
  <dcterms:modified xsi:type="dcterms:W3CDTF">2021-10-13T13:10:51Z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2020-12-20T00:00:00Z</vt:filetime>
  </property>
  <property fmtid="{D5CDD505-2E9C-101B-9397-08002B2CF9AE}" pid="3" name="LastSaved">
    <vt:filetime>2021-10-13T00:00:00Z</vt:filetime>
  </property>
</Properties>
</file>